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67" autoAdjust="0"/>
  </p:normalViewPr>
  <p:slideViewPr>
    <p:cSldViewPr>
      <p:cViewPr varScale="1">
        <p:scale>
          <a:sx n="50" d="100"/>
          <a:sy n="50" d="100"/>
        </p:scale>
        <p:origin x="-96" y="-123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4/19/2012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4/19/2012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4/19/2012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4/19/2012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4/19/2012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4/19/2012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FC8173-F600-4E37-9444-ADE902F31E34}" type="datetimeFigureOut">
              <a:rPr lang="en-US" smtClean="0"/>
              <a:pPr/>
              <a:t>4/19/2012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6.1 </a:t>
            </a:r>
            <a:r>
              <a:rPr lang="en-US" dirty="0" smtClean="0"/>
              <a:t>Quiz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Algebra 2 </a:t>
            </a:r>
            <a:br>
              <a:rPr lang="en-US" dirty="0"/>
            </a:b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0" y="1600200"/>
                <a:ext cx="9144000" cy="5029200"/>
              </a:xfrm>
            </p:spPr>
            <p:txBody>
              <a:bodyPr>
                <a:normAutofit/>
              </a:bodyPr>
              <a:lstStyle/>
              <a:p>
                <a:pPr marL="742950" indent="-742950">
                  <a:buFont typeface="+mj-lt"/>
                  <a:buAutoNum type="arabicPeriod"/>
                </a:pPr>
                <a:r>
                  <a:rPr lang="en-US" sz="4000" dirty="0" smtClean="0"/>
                  <a:t>Evaluate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4000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sz="4000" b="0" i="0" smtClean="0">
                            <a:latin typeface="Cambria Math"/>
                          </a:rPr>
                          <m:t>49</m:t>
                        </m:r>
                      </m:e>
                      <m:sup>
                        <m:r>
                          <a:rPr lang="en-US" sz="4000" b="0" i="1" smtClean="0">
                            <a:latin typeface="Cambria Math"/>
                          </a:rPr>
                          <m:t>−</m:t>
                        </m:r>
                        <m:f>
                          <m:fPr>
                            <m:ctrlPr>
                              <a:rPr lang="en-US" sz="4000" b="0" i="1" smtClean="0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US" sz="4000" b="0" i="1" smtClean="0">
                                <a:latin typeface="Cambria Math"/>
                              </a:rPr>
                              <m:t>3</m:t>
                            </m:r>
                          </m:num>
                          <m:den>
                            <m:r>
                              <a:rPr lang="en-US" sz="4000" b="0" i="1" smtClean="0">
                                <a:latin typeface="Cambria Math"/>
                              </a:rPr>
                              <m:t>2</m:t>
                            </m:r>
                          </m:den>
                        </m:f>
                      </m:sup>
                    </m:sSup>
                  </m:oMath>
                </a14:m>
                <a:endParaRPr lang="en-US" sz="4000" dirty="0" smtClean="0"/>
              </a:p>
              <a:p>
                <a:pPr marL="742950" indent="-742950">
                  <a:buFont typeface="+mj-lt"/>
                  <a:buAutoNum type="arabicPeriod"/>
                </a:pPr>
                <a:r>
                  <a:rPr lang="en-US" sz="4000" dirty="0" smtClean="0"/>
                  <a:t>Evaluate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4000" b="0" i="1" smtClean="0">
                            <a:latin typeface="Cambria Math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sz="4000" b="0" i="1" smtClean="0">
                                <a:latin typeface="Cambria Math"/>
                              </a:rPr>
                            </m:ctrlPr>
                          </m:dPr>
                          <m:e>
                            <m:rad>
                              <m:radPr>
                                <m:ctrlPr>
                                  <a:rPr lang="en-US" sz="4000" b="0" i="1" smtClean="0">
                                    <a:latin typeface="Cambria Math"/>
                                  </a:rPr>
                                </m:ctrlPr>
                              </m:radPr>
                              <m:deg>
                                <m:r>
                                  <a:rPr lang="en-US" sz="4000" b="0" i="1" smtClean="0">
                                    <a:latin typeface="Cambria Math"/>
                                  </a:rPr>
                                  <m:t>4</m:t>
                                </m:r>
                              </m:deg>
                              <m:e>
                                <m:r>
                                  <a:rPr lang="en-US" sz="4000" b="0" i="1" smtClean="0">
                                    <a:latin typeface="Cambria Math"/>
                                  </a:rPr>
                                  <m:t>81</m:t>
                                </m:r>
                              </m:e>
                            </m:rad>
                          </m:e>
                        </m:d>
                      </m:e>
                      <m:sup>
                        <m:r>
                          <a:rPr lang="en-US" sz="4000" b="0" i="1" smtClean="0">
                            <a:latin typeface="Cambria Math"/>
                          </a:rPr>
                          <m:t>−1</m:t>
                        </m:r>
                      </m:sup>
                    </m:sSup>
                  </m:oMath>
                </a14:m>
                <a:endParaRPr lang="en-US" sz="4000" dirty="0" smtClean="0"/>
              </a:p>
              <a:p>
                <a:pPr marL="742950" indent="-742950">
                  <a:buFont typeface="+mj-lt"/>
                  <a:buAutoNum type="arabicPeriod"/>
                </a:pPr>
                <a:r>
                  <a:rPr lang="en-US" sz="4000" dirty="0" smtClean="0"/>
                  <a:t>Solve </a:t>
                </a:r>
                <a14:m>
                  <m:oMath xmlns:m="http://schemas.openxmlformats.org/officeDocument/2006/math">
                    <m:r>
                      <a:rPr lang="en-US" sz="4000" b="0" i="1" smtClean="0">
                        <a:latin typeface="Cambria Math"/>
                      </a:rPr>
                      <m:t>6</m:t>
                    </m:r>
                    <m:sSup>
                      <m:sSupPr>
                        <m:ctrlPr>
                          <a:rPr lang="en-US" sz="4000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sz="4000" b="0" i="1" smtClean="0">
                            <a:latin typeface="Cambria Math"/>
                          </a:rPr>
                          <m:t>𝑥</m:t>
                        </m:r>
                      </m:e>
                      <m:sup>
                        <m:r>
                          <a:rPr lang="en-US" sz="4000" b="0" i="1" smtClean="0">
                            <a:latin typeface="Cambria Math"/>
                          </a:rPr>
                          <m:t>5</m:t>
                        </m:r>
                      </m:sup>
                    </m:sSup>
                    <m:r>
                      <a:rPr lang="en-US" sz="4000" b="0" i="1" smtClean="0">
                        <a:latin typeface="Cambria Math"/>
                      </a:rPr>
                      <m:t>=−192</m:t>
                    </m:r>
                  </m:oMath>
                </a14:m>
                <a:endParaRPr lang="en-US" sz="4000" b="0" dirty="0" smtClean="0"/>
              </a:p>
              <a:p>
                <a:pPr marL="742950" indent="-742950">
                  <a:buFont typeface="+mj-lt"/>
                  <a:buAutoNum type="arabicPeriod"/>
                </a:pPr>
                <a:r>
                  <a:rPr lang="en-US" sz="4000" dirty="0" smtClean="0"/>
                  <a:t>Solve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4000" b="0" i="1" smtClean="0">
                            <a:latin typeface="Cambria Math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sz="4000" b="0" i="1" smtClean="0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sz="4000" b="0" i="1" smtClean="0">
                                <a:latin typeface="Cambria Math"/>
                              </a:rPr>
                              <m:t>𝑥</m:t>
                            </m:r>
                            <m:r>
                              <a:rPr lang="en-US" sz="4000" b="0" i="1" smtClean="0">
                                <a:latin typeface="Cambria Math"/>
                              </a:rPr>
                              <m:t>+7</m:t>
                            </m:r>
                          </m:e>
                        </m:d>
                      </m:e>
                      <m:sup>
                        <m:r>
                          <a:rPr lang="en-US" sz="4000" b="0" i="1" smtClean="0">
                            <a:latin typeface="Cambria Math"/>
                          </a:rPr>
                          <m:t>4</m:t>
                        </m:r>
                      </m:sup>
                    </m:sSup>
                    <m:r>
                      <a:rPr lang="en-US" sz="4000" b="0" i="1" smtClean="0">
                        <a:latin typeface="Cambria Math"/>
                      </a:rPr>
                      <m:t>=50</m:t>
                    </m:r>
                  </m:oMath>
                </a14:m>
                <a:endParaRPr lang="en-US" sz="4000" dirty="0"/>
              </a:p>
              <a:p>
                <a:pPr marL="742950" indent="-742950">
                  <a:buFont typeface="+mj-lt"/>
                  <a:buAutoNum type="arabicPeriod"/>
                </a:pPr>
                <a:endParaRPr lang="en-US" sz="4000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0" y="1600200"/>
                <a:ext cx="9144000" cy="5029200"/>
              </a:xfrm>
              <a:blipFill rotWithShape="1">
                <a:blip r:embed="rId2"/>
                <a:stretch>
                  <a:fillRect l="-2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14400"/>
          </a:xfrm>
        </p:spPr>
        <p:txBody>
          <a:bodyPr/>
          <a:lstStyle/>
          <a:p>
            <a:pPr algn="r"/>
            <a:r>
              <a:rPr lang="en-US" dirty="0" smtClean="0"/>
              <a:t>6.1 </a:t>
            </a:r>
            <a:r>
              <a:rPr lang="en-US" dirty="0" smtClean="0"/>
              <a:t>Homework Quiz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1227825" y="288999"/>
            <a:ext cx="1058175" cy="46166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6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7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8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9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6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7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8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9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6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7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8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9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6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7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8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9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14478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:</a:t>
            </a:r>
          </a:p>
        </p:txBody>
      </p:sp>
      <p:sp>
        <p:nvSpPr>
          <p:cNvPr id="77" name="TextBox 76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6" name="TextBox 85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9" name="TextBox 88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6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90" name="TextBox 89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7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91" name="TextBox 90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8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92" name="TextBox 91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93" name="TextBox 92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9</a:t>
            </a:r>
            <a:endParaRPr lang="en-US" sz="2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xit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0"/>
                            </p:stCondLst>
                            <p:childTnLst>
                              <p:par>
                                <p:cTn id="52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3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000"/>
                            </p:stCondLst>
                            <p:childTnLst>
                              <p:par>
                                <p:cTn id="5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7000"/>
                            </p:stCondLst>
                            <p:childTnLst>
                              <p:par>
                                <p:cTn id="66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7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000"/>
                            </p:stCondLst>
                            <p:childTnLst>
                              <p:par>
                                <p:cTn id="7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4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9000"/>
                            </p:stCondLst>
                            <p:childTnLst>
                              <p:par>
                                <p:cTn id="80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1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10000"/>
                            </p:stCondLst>
                            <p:childTnLst>
                              <p:par>
                                <p:cTn id="87" presetID="10" presetClass="exit" presetSubtype="0" fill="hold" grpId="2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8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1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11000"/>
                            </p:stCondLst>
                            <p:childTnLst>
                              <p:par>
                                <p:cTn id="100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1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2000"/>
                            </p:stCondLst>
                            <p:childTnLst>
                              <p:par>
                                <p:cTn id="107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8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0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13000"/>
                            </p:stCondLst>
                            <p:childTnLst>
                              <p:par>
                                <p:cTn id="114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5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4000"/>
                            </p:stCondLst>
                            <p:childTnLst>
                              <p:par>
                                <p:cTn id="121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2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15000"/>
                            </p:stCondLst>
                            <p:childTnLst>
                              <p:par>
                                <p:cTn id="128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9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" fill="hold">
                            <p:stCondLst>
                              <p:cond delay="16000"/>
                            </p:stCondLst>
                            <p:childTnLst>
                              <p:par>
                                <p:cTn id="135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6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8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" fill="hold">
                            <p:stCondLst>
                              <p:cond delay="17000"/>
                            </p:stCondLst>
                            <p:childTnLst>
                              <p:par>
                                <p:cTn id="142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3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18000"/>
                            </p:stCondLst>
                            <p:childTnLst>
                              <p:par>
                                <p:cTn id="149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0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2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5" fill="hold">
                            <p:stCondLst>
                              <p:cond delay="19000"/>
                            </p:stCondLst>
                            <p:childTnLst>
                              <p:par>
                                <p:cTn id="156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7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9" presetID="10" presetClass="entr" presetSubtype="0" fill="hold" grpId="3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1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2" fill="hold">
                            <p:stCondLst>
                              <p:cond delay="20000"/>
                            </p:stCondLst>
                            <p:childTnLst>
                              <p:par>
                                <p:cTn id="163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4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6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7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1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2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4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5" fill="hold">
                            <p:stCondLst>
                              <p:cond delay="21000"/>
                            </p:stCondLst>
                            <p:childTnLst>
                              <p:par>
                                <p:cTn id="176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7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9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1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2" fill="hold">
                            <p:stCondLst>
                              <p:cond delay="22000"/>
                            </p:stCondLst>
                            <p:childTnLst>
                              <p:par>
                                <p:cTn id="183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4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6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8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9" fill="hold">
                            <p:stCondLst>
                              <p:cond delay="23000"/>
                            </p:stCondLst>
                            <p:childTnLst>
                              <p:par>
                                <p:cTn id="190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1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3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5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6" fill="hold">
                            <p:stCondLst>
                              <p:cond delay="24000"/>
                            </p:stCondLst>
                            <p:childTnLst>
                              <p:par>
                                <p:cTn id="197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8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0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2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3" fill="hold">
                            <p:stCondLst>
                              <p:cond delay="25000"/>
                            </p:stCondLst>
                            <p:childTnLst>
                              <p:par>
                                <p:cTn id="204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5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7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9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0" fill="hold">
                            <p:stCondLst>
                              <p:cond delay="26000"/>
                            </p:stCondLst>
                            <p:childTnLst>
                              <p:par>
                                <p:cTn id="211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2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4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6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7" fill="hold">
                            <p:stCondLst>
                              <p:cond delay="27000"/>
                            </p:stCondLst>
                            <p:childTnLst>
                              <p:par>
                                <p:cTn id="218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9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1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3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4" fill="hold">
                            <p:stCondLst>
                              <p:cond delay="28000"/>
                            </p:stCondLst>
                            <p:childTnLst>
                              <p:par>
                                <p:cTn id="225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6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8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0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1" fill="hold">
                            <p:stCondLst>
                              <p:cond delay="29000"/>
                            </p:stCondLst>
                            <p:childTnLst>
                              <p:par>
                                <p:cTn id="232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3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5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7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8" fill="hold">
                            <p:stCondLst>
                              <p:cond delay="30000"/>
                            </p:stCondLst>
                            <p:childTnLst>
                              <p:par>
                                <p:cTn id="239" presetID="10" presetClass="exit" presetSubtype="0" fill="hold" grpId="6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0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2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3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7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8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0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1" fill="hold">
                            <p:stCondLst>
                              <p:cond delay="31000"/>
                            </p:stCondLst>
                            <p:childTnLst>
                              <p:par>
                                <p:cTn id="252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3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5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7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8" fill="hold">
                            <p:stCondLst>
                              <p:cond delay="32000"/>
                            </p:stCondLst>
                            <p:childTnLst>
                              <p:par>
                                <p:cTn id="259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0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2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4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5" fill="hold">
                            <p:stCondLst>
                              <p:cond delay="33000"/>
                            </p:stCondLst>
                            <p:childTnLst>
                              <p:par>
                                <p:cTn id="266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7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9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1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2" fill="hold">
                            <p:stCondLst>
                              <p:cond delay="34000"/>
                            </p:stCondLst>
                            <p:childTnLst>
                              <p:par>
                                <p:cTn id="273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4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6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8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9" fill="hold">
                            <p:stCondLst>
                              <p:cond delay="35000"/>
                            </p:stCondLst>
                            <p:childTnLst>
                              <p:par>
                                <p:cTn id="280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1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3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5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6" fill="hold">
                            <p:stCondLst>
                              <p:cond delay="36000"/>
                            </p:stCondLst>
                            <p:childTnLst>
                              <p:par>
                                <p:cTn id="287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8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0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2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3" fill="hold">
                            <p:stCondLst>
                              <p:cond delay="37000"/>
                            </p:stCondLst>
                            <p:childTnLst>
                              <p:par>
                                <p:cTn id="294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5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7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9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0" fill="hold">
                            <p:stCondLst>
                              <p:cond delay="38000"/>
                            </p:stCondLst>
                            <p:childTnLst>
                              <p:par>
                                <p:cTn id="301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2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4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6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7" fill="hold">
                            <p:stCondLst>
                              <p:cond delay="39000"/>
                            </p:stCondLst>
                            <p:childTnLst>
                              <p:par>
                                <p:cTn id="308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9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1" presetID="10" presetClass="entr" presetSubtype="0" fill="hold" grpId="7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3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4" fill="hold">
                            <p:stCondLst>
                              <p:cond delay="40000"/>
                            </p:stCondLst>
                            <p:childTnLst>
                              <p:par>
                                <p:cTn id="315" presetID="10" presetClass="exit" presetSubtype="0" fill="hold" grpId="8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6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8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9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3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4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6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7" fill="hold">
                            <p:stCondLst>
                              <p:cond delay="41000"/>
                            </p:stCondLst>
                            <p:childTnLst>
                              <p:par>
                                <p:cTn id="328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9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1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3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4" fill="hold">
                            <p:stCondLst>
                              <p:cond delay="42000"/>
                            </p:stCondLst>
                            <p:childTnLst>
                              <p:par>
                                <p:cTn id="335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6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8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0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1" fill="hold">
                            <p:stCondLst>
                              <p:cond delay="43000"/>
                            </p:stCondLst>
                            <p:childTnLst>
                              <p:par>
                                <p:cTn id="342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3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5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7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8" fill="hold">
                            <p:stCondLst>
                              <p:cond delay="44000"/>
                            </p:stCondLst>
                            <p:childTnLst>
                              <p:par>
                                <p:cTn id="349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0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2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4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5" fill="hold">
                            <p:stCondLst>
                              <p:cond delay="45000"/>
                            </p:stCondLst>
                            <p:childTnLst>
                              <p:par>
                                <p:cTn id="356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7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9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1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2" fill="hold">
                            <p:stCondLst>
                              <p:cond delay="46000"/>
                            </p:stCondLst>
                            <p:childTnLst>
                              <p:par>
                                <p:cTn id="363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4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6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8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9" fill="hold">
                            <p:stCondLst>
                              <p:cond delay="47000"/>
                            </p:stCondLst>
                            <p:childTnLst>
                              <p:par>
                                <p:cTn id="370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1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3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5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6" fill="hold">
                            <p:stCondLst>
                              <p:cond delay="48000"/>
                            </p:stCondLst>
                            <p:childTnLst>
                              <p:par>
                                <p:cTn id="377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8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0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2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3" fill="hold">
                            <p:stCondLst>
                              <p:cond delay="49000"/>
                            </p:stCondLst>
                            <p:childTnLst>
                              <p:par>
                                <p:cTn id="384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5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7" presetID="10" presetClass="entr" presetSubtype="0" fill="hold" grpId="9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9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0" fill="hold">
                            <p:stCondLst>
                              <p:cond delay="50000"/>
                            </p:stCondLst>
                            <p:childTnLst>
                              <p:par>
                                <p:cTn id="391" presetID="10" presetClass="exit" presetSubtype="0" fill="hold" grpId="10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2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4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5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7" presetID="10" presetClass="entr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9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0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2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3" fill="hold">
                            <p:stCondLst>
                              <p:cond delay="51000"/>
                            </p:stCondLst>
                            <p:childTnLst>
                              <p:par>
                                <p:cTn id="404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5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7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9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0" fill="hold">
                            <p:stCondLst>
                              <p:cond delay="52000"/>
                            </p:stCondLst>
                            <p:childTnLst>
                              <p:par>
                                <p:cTn id="411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2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4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6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7" fill="hold">
                            <p:stCondLst>
                              <p:cond delay="53000"/>
                            </p:stCondLst>
                            <p:childTnLst>
                              <p:par>
                                <p:cTn id="418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9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1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3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4" fill="hold">
                            <p:stCondLst>
                              <p:cond delay="54000"/>
                            </p:stCondLst>
                            <p:childTnLst>
                              <p:par>
                                <p:cTn id="425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6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8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0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1" fill="hold">
                            <p:stCondLst>
                              <p:cond delay="55000"/>
                            </p:stCondLst>
                            <p:childTnLst>
                              <p:par>
                                <p:cTn id="432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33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5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7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8" fill="hold">
                            <p:stCondLst>
                              <p:cond delay="56000"/>
                            </p:stCondLst>
                            <p:childTnLst>
                              <p:par>
                                <p:cTn id="439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0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2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4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5" fill="hold">
                            <p:stCondLst>
                              <p:cond delay="57000"/>
                            </p:stCondLst>
                            <p:childTnLst>
                              <p:par>
                                <p:cTn id="446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7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9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1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2" fill="hold">
                            <p:stCondLst>
                              <p:cond delay="58000"/>
                            </p:stCondLst>
                            <p:childTnLst>
                              <p:par>
                                <p:cTn id="453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4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6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8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9" fill="hold">
                            <p:stCondLst>
                              <p:cond delay="59000"/>
                            </p:stCondLst>
                            <p:childTnLst>
                              <p:par>
                                <p:cTn id="460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1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3" presetID="10" presetClass="entr" presetSubtype="0" fill="hold" grpId="11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5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6" fill="hold">
                            <p:stCondLst>
                              <p:cond delay="60000"/>
                            </p:stCondLst>
                            <p:childTnLst>
                              <p:par>
                                <p:cTn id="467" presetID="10" presetClass="exit" presetSubtype="0" fill="hold" grpId="2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8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0" presetID="10" presetClass="exit" presetSubtype="0" fill="hold" grpId="12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1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3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4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8" dur="2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1" dur="2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4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5" fill="hold">
                            <p:stCondLst>
                              <p:cond delay="61000"/>
                            </p:stCondLst>
                            <p:childTnLst>
                              <p:par>
                                <p:cTn id="486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7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1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2" fill="hold">
                            <p:stCondLst>
                              <p:cond delay="62000"/>
                            </p:stCondLst>
                            <p:childTnLst>
                              <p:par>
                                <p:cTn id="49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94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8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9" fill="hold">
                            <p:stCondLst>
                              <p:cond delay="63000"/>
                            </p:stCondLst>
                            <p:childTnLst>
                              <p:par>
                                <p:cTn id="500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1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5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6" fill="hold">
                            <p:stCondLst>
                              <p:cond delay="64000"/>
                            </p:stCondLst>
                            <p:childTnLst>
                              <p:par>
                                <p:cTn id="507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8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2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3" fill="hold">
                            <p:stCondLst>
                              <p:cond delay="65000"/>
                            </p:stCondLst>
                            <p:childTnLst>
                              <p:par>
                                <p:cTn id="514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15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9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0" fill="hold">
                            <p:stCondLst>
                              <p:cond delay="66000"/>
                            </p:stCondLst>
                            <p:childTnLst>
                              <p:par>
                                <p:cTn id="52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2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6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7" fill="hold">
                            <p:stCondLst>
                              <p:cond delay="67000"/>
                            </p:stCondLst>
                            <p:childTnLst>
                              <p:par>
                                <p:cTn id="528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9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3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4" fill="hold">
                            <p:stCondLst>
                              <p:cond delay="68000"/>
                            </p:stCondLst>
                            <p:childTnLst>
                              <p:par>
                                <p:cTn id="535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36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0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1" fill="hold">
                            <p:stCondLst>
                              <p:cond delay="69000"/>
                            </p:stCondLst>
                            <p:childTnLst>
                              <p:par>
                                <p:cTn id="542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43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7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8" fill="hold">
                            <p:stCondLst>
                              <p:cond delay="70000"/>
                            </p:stCondLst>
                            <p:childTnLst>
                              <p:par>
                                <p:cTn id="54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50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2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53" dur="2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7" dur="2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8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0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1" fill="hold">
                            <p:stCondLst>
                              <p:cond delay="71000"/>
                            </p:stCondLst>
                            <p:childTnLst>
                              <p:par>
                                <p:cTn id="562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63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5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7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8" fill="hold">
                            <p:stCondLst>
                              <p:cond delay="72000"/>
                            </p:stCondLst>
                            <p:childTnLst>
                              <p:par>
                                <p:cTn id="569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70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2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4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5" fill="hold">
                            <p:stCondLst>
                              <p:cond delay="73000"/>
                            </p:stCondLst>
                            <p:childTnLst>
                              <p:par>
                                <p:cTn id="576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77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9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1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2" fill="hold">
                            <p:stCondLst>
                              <p:cond delay="74000"/>
                            </p:stCondLst>
                            <p:childTnLst>
                              <p:par>
                                <p:cTn id="583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84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6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8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9" fill="hold">
                            <p:stCondLst>
                              <p:cond delay="75000"/>
                            </p:stCondLst>
                            <p:childTnLst>
                              <p:par>
                                <p:cTn id="590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91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3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5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6" fill="hold">
                            <p:stCondLst>
                              <p:cond delay="76000"/>
                            </p:stCondLst>
                            <p:childTnLst>
                              <p:par>
                                <p:cTn id="597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98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0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2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3" fill="hold">
                            <p:stCondLst>
                              <p:cond delay="77000"/>
                            </p:stCondLst>
                            <p:childTnLst>
                              <p:par>
                                <p:cTn id="604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5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7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9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0" fill="hold">
                            <p:stCondLst>
                              <p:cond delay="78000"/>
                            </p:stCondLst>
                            <p:childTnLst>
                              <p:par>
                                <p:cTn id="611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12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4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6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7" fill="hold">
                            <p:stCondLst>
                              <p:cond delay="79000"/>
                            </p:stCondLst>
                            <p:childTnLst>
                              <p:par>
                                <p:cTn id="618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19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1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3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4" fill="hold">
                            <p:stCondLst>
                              <p:cond delay="80000"/>
                            </p:stCondLst>
                            <p:childTnLst>
                              <p:par>
                                <p:cTn id="625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26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8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29" dur="2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3" dur="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4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6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7" fill="hold">
                            <p:stCondLst>
                              <p:cond delay="81000"/>
                            </p:stCondLst>
                            <p:childTnLst>
                              <p:par>
                                <p:cTn id="638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39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1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3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4" fill="hold">
                            <p:stCondLst>
                              <p:cond delay="82000"/>
                            </p:stCondLst>
                            <p:childTnLst>
                              <p:par>
                                <p:cTn id="645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46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8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0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1" fill="hold">
                            <p:stCondLst>
                              <p:cond delay="83000"/>
                            </p:stCondLst>
                            <p:childTnLst>
                              <p:par>
                                <p:cTn id="652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53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5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7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8" fill="hold">
                            <p:stCondLst>
                              <p:cond delay="84000"/>
                            </p:stCondLst>
                            <p:childTnLst>
                              <p:par>
                                <p:cTn id="659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0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2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4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5" fill="hold">
                            <p:stCondLst>
                              <p:cond delay="85000"/>
                            </p:stCondLst>
                            <p:childTnLst>
                              <p:par>
                                <p:cTn id="666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7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9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1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2" fill="hold">
                            <p:stCondLst>
                              <p:cond delay="86000"/>
                            </p:stCondLst>
                            <p:childTnLst>
                              <p:par>
                                <p:cTn id="673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74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6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8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9" fill="hold">
                            <p:stCondLst>
                              <p:cond delay="87000"/>
                            </p:stCondLst>
                            <p:childTnLst>
                              <p:par>
                                <p:cTn id="680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81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3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5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6" fill="hold">
                            <p:stCondLst>
                              <p:cond delay="88000"/>
                            </p:stCondLst>
                            <p:childTnLst>
                              <p:par>
                                <p:cTn id="687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88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0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2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3" fill="hold">
                            <p:stCondLst>
                              <p:cond delay="89000"/>
                            </p:stCondLst>
                            <p:childTnLst>
                              <p:par>
                                <p:cTn id="694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95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7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9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0" fill="hold">
                            <p:stCondLst>
                              <p:cond delay="90000"/>
                            </p:stCondLst>
                            <p:childTnLst>
                              <p:par>
                                <p:cTn id="701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02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4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05" dur="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9" dur="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0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2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3" fill="hold">
                            <p:stCondLst>
                              <p:cond delay="91000"/>
                            </p:stCondLst>
                            <p:childTnLst>
                              <p:par>
                                <p:cTn id="714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15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7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9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0" fill="hold">
                            <p:stCondLst>
                              <p:cond delay="92000"/>
                            </p:stCondLst>
                            <p:childTnLst>
                              <p:par>
                                <p:cTn id="721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22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4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6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7" fill="hold">
                            <p:stCondLst>
                              <p:cond delay="93000"/>
                            </p:stCondLst>
                            <p:childTnLst>
                              <p:par>
                                <p:cTn id="728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29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1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3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4" fill="hold">
                            <p:stCondLst>
                              <p:cond delay="94000"/>
                            </p:stCondLst>
                            <p:childTnLst>
                              <p:par>
                                <p:cTn id="735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36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8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0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1" fill="hold">
                            <p:stCondLst>
                              <p:cond delay="95000"/>
                            </p:stCondLst>
                            <p:childTnLst>
                              <p:par>
                                <p:cTn id="742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43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5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7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8" fill="hold">
                            <p:stCondLst>
                              <p:cond delay="96000"/>
                            </p:stCondLst>
                            <p:childTnLst>
                              <p:par>
                                <p:cTn id="749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50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2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4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5" fill="hold">
                            <p:stCondLst>
                              <p:cond delay="97000"/>
                            </p:stCondLst>
                            <p:childTnLst>
                              <p:par>
                                <p:cTn id="756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57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9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1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2" fill="hold">
                            <p:stCondLst>
                              <p:cond delay="98000"/>
                            </p:stCondLst>
                            <p:childTnLst>
                              <p:par>
                                <p:cTn id="763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64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6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8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9" fill="hold">
                            <p:stCondLst>
                              <p:cond delay="99000"/>
                            </p:stCondLst>
                            <p:childTnLst>
                              <p:par>
                                <p:cTn id="770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71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3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5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6" fill="hold">
                            <p:stCondLst>
                              <p:cond delay="100000"/>
                            </p:stCondLst>
                            <p:childTnLst>
                              <p:par>
                                <p:cTn id="777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78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0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81" dur="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5" dur="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6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8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9" fill="hold">
                            <p:stCondLst>
                              <p:cond delay="101000"/>
                            </p:stCondLst>
                            <p:childTnLst>
                              <p:par>
                                <p:cTn id="790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91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3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5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6" fill="hold">
                            <p:stCondLst>
                              <p:cond delay="102000"/>
                            </p:stCondLst>
                            <p:childTnLst>
                              <p:par>
                                <p:cTn id="797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98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0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2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3" fill="hold">
                            <p:stCondLst>
                              <p:cond delay="103000"/>
                            </p:stCondLst>
                            <p:childTnLst>
                              <p:par>
                                <p:cTn id="804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05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7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9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0" fill="hold">
                            <p:stCondLst>
                              <p:cond delay="104000"/>
                            </p:stCondLst>
                            <p:childTnLst>
                              <p:par>
                                <p:cTn id="811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12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4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6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7" fill="hold">
                            <p:stCondLst>
                              <p:cond delay="105000"/>
                            </p:stCondLst>
                            <p:childTnLst>
                              <p:par>
                                <p:cTn id="818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19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1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3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4" fill="hold">
                            <p:stCondLst>
                              <p:cond delay="106000"/>
                            </p:stCondLst>
                            <p:childTnLst>
                              <p:par>
                                <p:cTn id="825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26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8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0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1" fill="hold">
                            <p:stCondLst>
                              <p:cond delay="107000"/>
                            </p:stCondLst>
                            <p:childTnLst>
                              <p:par>
                                <p:cTn id="832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33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5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7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8" fill="hold">
                            <p:stCondLst>
                              <p:cond delay="108000"/>
                            </p:stCondLst>
                            <p:childTnLst>
                              <p:par>
                                <p:cTn id="839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40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2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4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5" fill="hold">
                            <p:stCondLst>
                              <p:cond delay="109000"/>
                            </p:stCondLst>
                            <p:childTnLst>
                              <p:par>
                                <p:cTn id="846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47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4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9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1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2" fill="hold">
                            <p:stCondLst>
                              <p:cond delay="110000"/>
                            </p:stCondLst>
                            <p:childTnLst>
                              <p:par>
                                <p:cTn id="853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54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6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57" dur="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1" dur="2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2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4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5" fill="hold">
                            <p:stCondLst>
                              <p:cond delay="111000"/>
                            </p:stCondLst>
                            <p:childTnLst>
                              <p:par>
                                <p:cTn id="866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67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69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1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2" fill="hold">
                            <p:stCondLst>
                              <p:cond delay="112000"/>
                            </p:stCondLst>
                            <p:childTnLst>
                              <p:par>
                                <p:cTn id="873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74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6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8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9" fill="hold">
                            <p:stCondLst>
                              <p:cond delay="113000"/>
                            </p:stCondLst>
                            <p:childTnLst>
                              <p:par>
                                <p:cTn id="880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81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3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5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6" fill="hold">
                            <p:stCondLst>
                              <p:cond delay="114000"/>
                            </p:stCondLst>
                            <p:childTnLst>
                              <p:par>
                                <p:cTn id="887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88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0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2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3" fill="hold">
                            <p:stCondLst>
                              <p:cond delay="115000"/>
                            </p:stCondLst>
                            <p:childTnLst>
                              <p:par>
                                <p:cTn id="894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95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7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9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0" fill="hold">
                            <p:stCondLst>
                              <p:cond delay="116000"/>
                            </p:stCondLst>
                            <p:childTnLst>
                              <p:par>
                                <p:cTn id="901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02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4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6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7" fill="hold">
                            <p:stCondLst>
                              <p:cond delay="117000"/>
                            </p:stCondLst>
                            <p:childTnLst>
                              <p:par>
                                <p:cTn id="908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09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1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3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4" fill="hold">
                            <p:stCondLst>
                              <p:cond delay="118000"/>
                            </p:stCondLst>
                            <p:childTnLst>
                              <p:par>
                                <p:cTn id="915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16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8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0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1" fill="hold">
                            <p:stCondLst>
                              <p:cond delay="119000"/>
                            </p:stCondLst>
                            <p:childTnLst>
                              <p:par>
                                <p:cTn id="922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23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2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25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7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8" fill="hold">
                            <p:stCondLst>
                              <p:cond delay="120000"/>
                            </p:stCondLst>
                            <p:childTnLst>
                              <p:par>
                                <p:cTn id="92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30" dur="2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2" presetID="10" presetClass="exit" presetSubtype="0" fill="hold" grpId="1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33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5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36" dur="2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0" dur="2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3" dur="2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6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7" fill="hold">
                            <p:stCondLst>
                              <p:cond delay="121000"/>
                            </p:stCondLst>
                            <p:childTnLst>
                              <p:par>
                                <p:cTn id="948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49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5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3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4" fill="hold">
                            <p:stCondLst>
                              <p:cond delay="122000"/>
                            </p:stCondLst>
                            <p:childTnLst>
                              <p:par>
                                <p:cTn id="955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56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5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0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1" fill="hold">
                            <p:stCondLst>
                              <p:cond delay="123000"/>
                            </p:stCondLst>
                            <p:childTnLst>
                              <p:par>
                                <p:cTn id="962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63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6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6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7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8" fill="hold">
                            <p:stCondLst>
                              <p:cond delay="124000"/>
                            </p:stCondLst>
                            <p:childTnLst>
                              <p:par>
                                <p:cTn id="96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70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4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5" fill="hold">
                            <p:stCondLst>
                              <p:cond delay="125000"/>
                            </p:stCondLst>
                            <p:childTnLst>
                              <p:par>
                                <p:cTn id="976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77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1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2" fill="hold">
                            <p:stCondLst>
                              <p:cond delay="126000"/>
                            </p:stCondLst>
                            <p:childTnLst>
                              <p:par>
                                <p:cTn id="98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84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8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8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9" fill="hold">
                            <p:stCondLst>
                              <p:cond delay="127000"/>
                            </p:stCondLst>
                            <p:childTnLst>
                              <p:par>
                                <p:cTn id="990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91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5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6" fill="hold">
                            <p:stCondLst>
                              <p:cond delay="128000"/>
                            </p:stCondLst>
                            <p:childTnLst>
                              <p:par>
                                <p:cTn id="997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98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2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3" fill="hold">
                            <p:stCondLst>
                              <p:cond delay="129000"/>
                            </p:stCondLst>
                            <p:childTnLst>
                              <p:par>
                                <p:cTn id="1004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05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9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0" fill="hold">
                            <p:stCondLst>
                              <p:cond delay="130000"/>
                            </p:stCondLst>
                            <p:childTnLst>
                              <p:par>
                                <p:cTn id="101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12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4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15" dur="2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9" dur="2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0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2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3" fill="hold">
                            <p:stCondLst>
                              <p:cond delay="131000"/>
                            </p:stCondLst>
                            <p:childTnLst>
                              <p:par>
                                <p:cTn id="1024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25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2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27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9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0" fill="hold">
                            <p:stCondLst>
                              <p:cond delay="132000"/>
                            </p:stCondLst>
                            <p:childTnLst>
                              <p:par>
                                <p:cTn id="1031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32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3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4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6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7" fill="hold">
                            <p:stCondLst>
                              <p:cond delay="133000"/>
                            </p:stCondLst>
                            <p:childTnLst>
                              <p:par>
                                <p:cTn id="1038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39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1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3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4" fill="hold">
                            <p:stCondLst>
                              <p:cond delay="134000"/>
                            </p:stCondLst>
                            <p:childTnLst>
                              <p:par>
                                <p:cTn id="1045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46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8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0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1" fill="hold">
                            <p:stCondLst>
                              <p:cond delay="135000"/>
                            </p:stCondLst>
                            <p:childTnLst>
                              <p:par>
                                <p:cTn id="1052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53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5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7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8" fill="hold">
                            <p:stCondLst>
                              <p:cond delay="136000"/>
                            </p:stCondLst>
                            <p:childTnLst>
                              <p:par>
                                <p:cTn id="1059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60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2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4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5" fill="hold">
                            <p:stCondLst>
                              <p:cond delay="137000"/>
                            </p:stCondLst>
                            <p:childTnLst>
                              <p:par>
                                <p:cTn id="1066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67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9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1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2" fill="hold">
                            <p:stCondLst>
                              <p:cond delay="138000"/>
                            </p:stCondLst>
                            <p:childTnLst>
                              <p:par>
                                <p:cTn id="1073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74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6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8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9" fill="hold">
                            <p:stCondLst>
                              <p:cond delay="139000"/>
                            </p:stCondLst>
                            <p:childTnLst>
                              <p:par>
                                <p:cTn id="1080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81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83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5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6" fill="hold">
                            <p:stCondLst>
                              <p:cond delay="140000"/>
                            </p:stCondLst>
                            <p:childTnLst>
                              <p:par>
                                <p:cTn id="1087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88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0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91" dur="2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5" dur="2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6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8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9" fill="hold">
                            <p:stCondLst>
                              <p:cond delay="141000"/>
                            </p:stCondLst>
                            <p:childTnLst>
                              <p:par>
                                <p:cTn id="1100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01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03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5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6" fill="hold">
                            <p:stCondLst>
                              <p:cond delay="142000"/>
                            </p:stCondLst>
                            <p:childTnLst>
                              <p:par>
                                <p:cTn id="1107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08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0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2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3" fill="hold">
                            <p:stCondLst>
                              <p:cond delay="143000"/>
                            </p:stCondLst>
                            <p:childTnLst>
                              <p:par>
                                <p:cTn id="1114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15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7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9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0" fill="hold">
                            <p:stCondLst>
                              <p:cond delay="144000"/>
                            </p:stCondLst>
                            <p:childTnLst>
                              <p:par>
                                <p:cTn id="1121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22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24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6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7" fill="hold">
                            <p:stCondLst>
                              <p:cond delay="145000"/>
                            </p:stCondLst>
                            <p:childTnLst>
                              <p:par>
                                <p:cTn id="1128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29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1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3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4" fill="hold">
                            <p:stCondLst>
                              <p:cond delay="146000"/>
                            </p:stCondLst>
                            <p:childTnLst>
                              <p:par>
                                <p:cTn id="1135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36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8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0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1" fill="hold">
                            <p:stCondLst>
                              <p:cond delay="147000"/>
                            </p:stCondLst>
                            <p:childTnLst>
                              <p:par>
                                <p:cTn id="1142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43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45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7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8" fill="hold">
                            <p:stCondLst>
                              <p:cond delay="148000"/>
                            </p:stCondLst>
                            <p:childTnLst>
                              <p:par>
                                <p:cTn id="1149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50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2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4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5" fill="hold">
                            <p:stCondLst>
                              <p:cond delay="149000"/>
                            </p:stCondLst>
                            <p:childTnLst>
                              <p:par>
                                <p:cTn id="1156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57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9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1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2" fill="hold">
                            <p:stCondLst>
                              <p:cond delay="150000"/>
                            </p:stCondLst>
                            <p:childTnLst>
                              <p:par>
                                <p:cTn id="1163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64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66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67" dur="2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1" dur="2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2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4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5" fill="hold">
                            <p:stCondLst>
                              <p:cond delay="151000"/>
                            </p:stCondLst>
                            <p:childTnLst>
                              <p:par>
                                <p:cTn id="1176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77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9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1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2" fill="hold">
                            <p:stCondLst>
                              <p:cond delay="152000"/>
                            </p:stCondLst>
                            <p:childTnLst>
                              <p:par>
                                <p:cTn id="1183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84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86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8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9" fill="hold">
                            <p:stCondLst>
                              <p:cond delay="153000"/>
                            </p:stCondLst>
                            <p:childTnLst>
                              <p:par>
                                <p:cTn id="1190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91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3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5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6" fill="hold">
                            <p:stCondLst>
                              <p:cond delay="154000"/>
                            </p:stCondLst>
                            <p:childTnLst>
                              <p:par>
                                <p:cTn id="1197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98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00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2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3" fill="hold">
                            <p:stCondLst>
                              <p:cond delay="155000"/>
                            </p:stCondLst>
                            <p:childTnLst>
                              <p:par>
                                <p:cTn id="1204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05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07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9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0" fill="hold">
                            <p:stCondLst>
                              <p:cond delay="156000"/>
                            </p:stCondLst>
                            <p:childTnLst>
                              <p:par>
                                <p:cTn id="1211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12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14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6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7" fill="hold">
                            <p:stCondLst>
                              <p:cond delay="157000"/>
                            </p:stCondLst>
                            <p:childTnLst>
                              <p:par>
                                <p:cTn id="1218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19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21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3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4" fill="hold">
                            <p:stCondLst>
                              <p:cond delay="158000"/>
                            </p:stCondLst>
                            <p:childTnLst>
                              <p:par>
                                <p:cTn id="1225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26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28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0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1" fill="hold">
                            <p:stCondLst>
                              <p:cond delay="159000"/>
                            </p:stCondLst>
                            <p:childTnLst>
                              <p:par>
                                <p:cTn id="1232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33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5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7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8" fill="hold">
                            <p:stCondLst>
                              <p:cond delay="160000"/>
                            </p:stCondLst>
                            <p:childTnLst>
                              <p:par>
                                <p:cTn id="1239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40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2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43" dur="2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7" dur="2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8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0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1" fill="hold">
                            <p:stCondLst>
                              <p:cond delay="161000"/>
                            </p:stCondLst>
                            <p:childTnLst>
                              <p:par>
                                <p:cTn id="1252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53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55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7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8" fill="hold">
                            <p:stCondLst>
                              <p:cond delay="162000"/>
                            </p:stCondLst>
                            <p:childTnLst>
                              <p:par>
                                <p:cTn id="1259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60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62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4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5" fill="hold">
                            <p:stCondLst>
                              <p:cond delay="163000"/>
                            </p:stCondLst>
                            <p:childTnLst>
                              <p:par>
                                <p:cTn id="1266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67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69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1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2" fill="hold">
                            <p:stCondLst>
                              <p:cond delay="164000"/>
                            </p:stCondLst>
                            <p:childTnLst>
                              <p:par>
                                <p:cTn id="1273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74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76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8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9" fill="hold">
                            <p:stCondLst>
                              <p:cond delay="165000"/>
                            </p:stCondLst>
                            <p:childTnLst>
                              <p:par>
                                <p:cTn id="1280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81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83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85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6" fill="hold">
                            <p:stCondLst>
                              <p:cond delay="166000"/>
                            </p:stCondLst>
                            <p:childTnLst>
                              <p:par>
                                <p:cTn id="1287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88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0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2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3" fill="hold">
                            <p:stCondLst>
                              <p:cond delay="167000"/>
                            </p:stCondLst>
                            <p:childTnLst>
                              <p:par>
                                <p:cTn id="1294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95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7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9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0" fill="hold">
                            <p:stCondLst>
                              <p:cond delay="168000"/>
                            </p:stCondLst>
                            <p:childTnLst>
                              <p:par>
                                <p:cTn id="1301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02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04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6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7" fill="hold">
                            <p:stCondLst>
                              <p:cond delay="169000"/>
                            </p:stCondLst>
                            <p:childTnLst>
                              <p:par>
                                <p:cTn id="1308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09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1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3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14" fill="hold">
                            <p:stCondLst>
                              <p:cond delay="170000"/>
                            </p:stCondLst>
                            <p:childTnLst>
                              <p:par>
                                <p:cTn id="1315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16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1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8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19" dur="2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2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3" dur="2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24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6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7" fill="hold">
                            <p:stCondLst>
                              <p:cond delay="171000"/>
                            </p:stCondLst>
                            <p:childTnLst>
                              <p:par>
                                <p:cTn id="1328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29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1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3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4" fill="hold">
                            <p:stCondLst>
                              <p:cond delay="172000"/>
                            </p:stCondLst>
                            <p:childTnLst>
                              <p:par>
                                <p:cTn id="1335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36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8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0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1" fill="hold">
                            <p:stCondLst>
                              <p:cond delay="173000"/>
                            </p:stCondLst>
                            <p:childTnLst>
                              <p:par>
                                <p:cTn id="1342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43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45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7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8" fill="hold">
                            <p:stCondLst>
                              <p:cond delay="174000"/>
                            </p:stCondLst>
                            <p:childTnLst>
                              <p:par>
                                <p:cTn id="1349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50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2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4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55" fill="hold">
                            <p:stCondLst>
                              <p:cond delay="175000"/>
                            </p:stCondLst>
                            <p:childTnLst>
                              <p:par>
                                <p:cTn id="1356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57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9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1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2" fill="hold">
                            <p:stCondLst>
                              <p:cond delay="176000"/>
                            </p:stCondLst>
                            <p:childTnLst>
                              <p:par>
                                <p:cTn id="1363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64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66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8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9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370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71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7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73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5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76" fill="hold">
                            <p:stCondLst>
                              <p:cond delay="178000"/>
                            </p:stCondLst>
                            <p:childTnLst>
                              <p:par>
                                <p:cTn id="1377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78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7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80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2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83" fill="hold">
                            <p:stCondLst>
                              <p:cond delay="179000"/>
                            </p:stCondLst>
                            <p:childTnLst>
                              <p:par>
                                <p:cTn id="1384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85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8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87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9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0" fill="hold">
                            <p:stCondLst>
                              <p:cond delay="180000"/>
                            </p:stCondLst>
                            <p:childTnLst>
                              <p:par>
                                <p:cTn id="139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92" dur="2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9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4" presetID="10" presetClass="exit" presetSubtype="0" fill="hold" grpId="1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95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7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98" dur="2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0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2" dur="2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5" dur="25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8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9" fill="hold">
                            <p:stCondLst>
                              <p:cond delay="181000"/>
                            </p:stCondLst>
                            <p:childTnLst>
                              <p:par>
                                <p:cTn id="1410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11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1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1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15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6" fill="hold">
                            <p:stCondLst>
                              <p:cond delay="182000"/>
                            </p:stCondLst>
                            <p:childTnLst>
                              <p:par>
                                <p:cTn id="1417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18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1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2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2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3" fill="hold">
                            <p:stCondLst>
                              <p:cond delay="183000"/>
                            </p:stCondLst>
                            <p:childTnLst>
                              <p:par>
                                <p:cTn id="1424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25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2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2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9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0" fill="hold">
                            <p:stCondLst>
                              <p:cond delay="184000"/>
                            </p:stCondLst>
                            <p:childTnLst>
                              <p:par>
                                <p:cTn id="143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32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3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3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36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7" fill="hold">
                            <p:stCondLst>
                              <p:cond delay="185000"/>
                            </p:stCondLst>
                            <p:childTnLst>
                              <p:par>
                                <p:cTn id="1438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39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4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43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44" fill="hold">
                            <p:stCondLst>
                              <p:cond delay="186000"/>
                            </p:stCondLst>
                            <p:childTnLst>
                              <p:par>
                                <p:cTn id="1445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46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4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0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1" fill="hold">
                            <p:stCondLst>
                              <p:cond delay="187000"/>
                            </p:stCondLst>
                            <p:childTnLst>
                              <p:par>
                                <p:cTn id="1452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53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7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8" fill="hold">
                            <p:stCondLst>
                              <p:cond delay="188000"/>
                            </p:stCondLst>
                            <p:childTnLst>
                              <p:par>
                                <p:cTn id="145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60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6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64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65" fill="hold">
                            <p:stCondLst>
                              <p:cond delay="189000"/>
                            </p:stCondLst>
                            <p:childTnLst>
                              <p:par>
                                <p:cTn id="1466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67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1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72" fill="hold">
                            <p:stCondLst>
                              <p:cond delay="190000"/>
                            </p:stCondLst>
                            <p:childTnLst>
                              <p:par>
                                <p:cTn id="147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74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76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77" dur="25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7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1" dur="25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82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4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5" fill="hold">
                            <p:stCondLst>
                              <p:cond delay="191000"/>
                            </p:stCondLst>
                            <p:childTnLst>
                              <p:par>
                                <p:cTn id="1486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87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8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89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91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92" fill="hold">
                            <p:stCondLst>
                              <p:cond delay="192000"/>
                            </p:stCondLst>
                            <p:childTnLst>
                              <p:par>
                                <p:cTn id="1493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94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9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96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98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99" fill="hold">
                            <p:stCondLst>
                              <p:cond delay="193000"/>
                            </p:stCondLst>
                            <p:childTnLst>
                              <p:par>
                                <p:cTn id="1500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01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03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05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06" fill="hold">
                            <p:stCondLst>
                              <p:cond delay="194000"/>
                            </p:stCondLst>
                            <p:childTnLst>
                              <p:par>
                                <p:cTn id="1507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08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10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2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13" fill="hold">
                            <p:stCondLst>
                              <p:cond delay="195000"/>
                            </p:stCondLst>
                            <p:childTnLst>
                              <p:par>
                                <p:cTn id="1514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15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17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9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0" fill="hold">
                            <p:stCondLst>
                              <p:cond delay="196000"/>
                            </p:stCondLst>
                            <p:childTnLst>
                              <p:par>
                                <p:cTn id="1521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22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24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26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7" fill="hold">
                            <p:stCondLst>
                              <p:cond delay="197000"/>
                            </p:stCondLst>
                            <p:childTnLst>
                              <p:par>
                                <p:cTn id="1528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29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31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33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34" fill="hold">
                            <p:stCondLst>
                              <p:cond delay="198000"/>
                            </p:stCondLst>
                            <p:childTnLst>
                              <p:par>
                                <p:cTn id="1535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36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38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0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1" fill="hold">
                            <p:stCondLst>
                              <p:cond delay="199000"/>
                            </p:stCondLst>
                            <p:childTnLst>
                              <p:par>
                                <p:cTn id="1542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43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45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7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8" fill="hold">
                            <p:stCondLst>
                              <p:cond delay="200000"/>
                            </p:stCondLst>
                            <p:childTnLst>
                              <p:par>
                                <p:cTn id="1549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50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52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53" dur="25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5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57" dur="25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58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60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61" fill="hold">
                            <p:stCondLst>
                              <p:cond delay="201000"/>
                            </p:stCondLst>
                            <p:childTnLst>
                              <p:par>
                                <p:cTn id="1562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63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6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65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67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68" fill="hold">
                            <p:stCondLst>
                              <p:cond delay="202000"/>
                            </p:stCondLst>
                            <p:childTnLst>
                              <p:par>
                                <p:cTn id="1569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70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7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72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74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75" fill="hold">
                            <p:stCondLst>
                              <p:cond delay="203000"/>
                            </p:stCondLst>
                            <p:childTnLst>
                              <p:par>
                                <p:cTn id="1576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77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79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81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82" fill="hold">
                            <p:stCondLst>
                              <p:cond delay="204000"/>
                            </p:stCondLst>
                            <p:childTnLst>
                              <p:par>
                                <p:cTn id="1583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84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86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88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89" fill="hold">
                            <p:stCondLst>
                              <p:cond delay="205000"/>
                            </p:stCondLst>
                            <p:childTnLst>
                              <p:par>
                                <p:cTn id="1590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91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93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95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96" fill="hold">
                            <p:stCondLst>
                              <p:cond delay="206000"/>
                            </p:stCondLst>
                            <p:childTnLst>
                              <p:par>
                                <p:cTn id="1597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98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00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02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03" fill="hold">
                            <p:stCondLst>
                              <p:cond delay="207000"/>
                            </p:stCondLst>
                            <p:childTnLst>
                              <p:par>
                                <p:cTn id="1604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05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07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09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10" fill="hold">
                            <p:stCondLst>
                              <p:cond delay="208000"/>
                            </p:stCondLst>
                            <p:childTnLst>
                              <p:par>
                                <p:cTn id="1611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12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14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16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17" fill="hold">
                            <p:stCondLst>
                              <p:cond delay="209000"/>
                            </p:stCondLst>
                            <p:childTnLst>
                              <p:par>
                                <p:cTn id="1618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19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21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23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24" fill="hold">
                            <p:stCondLst>
                              <p:cond delay="210000"/>
                            </p:stCondLst>
                            <p:childTnLst>
                              <p:par>
                                <p:cTn id="1625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26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28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29" dur="25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3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33" dur="2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34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36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37" fill="hold">
                            <p:stCondLst>
                              <p:cond delay="211000"/>
                            </p:stCondLst>
                            <p:childTnLst>
                              <p:par>
                                <p:cTn id="1638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39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41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43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44" fill="hold">
                            <p:stCondLst>
                              <p:cond delay="212000"/>
                            </p:stCondLst>
                            <p:childTnLst>
                              <p:par>
                                <p:cTn id="1645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46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48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50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51" fill="hold">
                            <p:stCondLst>
                              <p:cond delay="213000"/>
                            </p:stCondLst>
                            <p:childTnLst>
                              <p:par>
                                <p:cTn id="1652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53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55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57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58" fill="hold">
                            <p:stCondLst>
                              <p:cond delay="214000"/>
                            </p:stCondLst>
                            <p:childTnLst>
                              <p:par>
                                <p:cTn id="1659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60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62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64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65" fill="hold">
                            <p:stCondLst>
                              <p:cond delay="215000"/>
                            </p:stCondLst>
                            <p:childTnLst>
                              <p:par>
                                <p:cTn id="1666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67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69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1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72" fill="hold">
                            <p:stCondLst>
                              <p:cond delay="216000"/>
                            </p:stCondLst>
                            <p:childTnLst>
                              <p:par>
                                <p:cTn id="1673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74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76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8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79" fill="hold">
                            <p:stCondLst>
                              <p:cond delay="217000"/>
                            </p:stCondLst>
                            <p:childTnLst>
                              <p:par>
                                <p:cTn id="1680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81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83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85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86" fill="hold">
                            <p:stCondLst>
                              <p:cond delay="218000"/>
                            </p:stCondLst>
                            <p:childTnLst>
                              <p:par>
                                <p:cTn id="1687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88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90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92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93" fill="hold">
                            <p:stCondLst>
                              <p:cond delay="219000"/>
                            </p:stCondLst>
                            <p:childTnLst>
                              <p:par>
                                <p:cTn id="1694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95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97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99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00" fill="hold">
                            <p:stCondLst>
                              <p:cond delay="220000"/>
                            </p:stCondLst>
                            <p:childTnLst>
                              <p:par>
                                <p:cTn id="1701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02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04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05" dur="2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0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09" dur="25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10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12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13" fill="hold">
                            <p:stCondLst>
                              <p:cond delay="221000"/>
                            </p:stCondLst>
                            <p:childTnLst>
                              <p:par>
                                <p:cTn id="1714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15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17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19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0" fill="hold">
                            <p:stCondLst>
                              <p:cond delay="222000"/>
                            </p:stCondLst>
                            <p:childTnLst>
                              <p:par>
                                <p:cTn id="1721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22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24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26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7" fill="hold">
                            <p:stCondLst>
                              <p:cond delay="223000"/>
                            </p:stCondLst>
                            <p:childTnLst>
                              <p:par>
                                <p:cTn id="1728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29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31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33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34" fill="hold">
                            <p:stCondLst>
                              <p:cond delay="224000"/>
                            </p:stCondLst>
                            <p:childTnLst>
                              <p:par>
                                <p:cTn id="1735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36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38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40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41" fill="hold">
                            <p:stCondLst>
                              <p:cond delay="225000"/>
                            </p:stCondLst>
                            <p:childTnLst>
                              <p:par>
                                <p:cTn id="1742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43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45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47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48" fill="hold">
                            <p:stCondLst>
                              <p:cond delay="226000"/>
                            </p:stCondLst>
                            <p:childTnLst>
                              <p:par>
                                <p:cTn id="1749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50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52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54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55" fill="hold">
                            <p:stCondLst>
                              <p:cond delay="227000"/>
                            </p:stCondLst>
                            <p:childTnLst>
                              <p:par>
                                <p:cTn id="1756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57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59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61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62" fill="hold">
                            <p:stCondLst>
                              <p:cond delay="228000"/>
                            </p:stCondLst>
                            <p:childTnLst>
                              <p:par>
                                <p:cTn id="1763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64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66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68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69" fill="hold">
                            <p:stCondLst>
                              <p:cond delay="229000"/>
                            </p:stCondLst>
                            <p:childTnLst>
                              <p:par>
                                <p:cTn id="1770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71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7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73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75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76" fill="hold">
                            <p:stCondLst>
                              <p:cond delay="230000"/>
                            </p:stCondLst>
                            <p:childTnLst>
                              <p:par>
                                <p:cTn id="1777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78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7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80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81" dur="25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8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85" dur="25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86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88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89" fill="hold">
                            <p:stCondLst>
                              <p:cond delay="231000"/>
                            </p:stCondLst>
                            <p:childTnLst>
                              <p:par>
                                <p:cTn id="1790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91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93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95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96" fill="hold">
                            <p:stCondLst>
                              <p:cond delay="232000"/>
                            </p:stCondLst>
                            <p:childTnLst>
                              <p:par>
                                <p:cTn id="1797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98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00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02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03" fill="hold">
                            <p:stCondLst>
                              <p:cond delay="233000"/>
                            </p:stCondLst>
                            <p:childTnLst>
                              <p:par>
                                <p:cTn id="1804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05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07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09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10" fill="hold">
                            <p:stCondLst>
                              <p:cond delay="234000"/>
                            </p:stCondLst>
                            <p:childTnLst>
                              <p:par>
                                <p:cTn id="1811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12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14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16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17" fill="hold">
                            <p:stCondLst>
                              <p:cond delay="235000"/>
                            </p:stCondLst>
                            <p:childTnLst>
                              <p:par>
                                <p:cTn id="1818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19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21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23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24" fill="hold">
                            <p:stCondLst>
                              <p:cond delay="236000"/>
                            </p:stCondLst>
                            <p:childTnLst>
                              <p:par>
                                <p:cTn id="1825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26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28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30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31" fill="hold">
                            <p:stCondLst>
                              <p:cond delay="237000"/>
                            </p:stCondLst>
                            <p:childTnLst>
                              <p:par>
                                <p:cTn id="1832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33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35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37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38" fill="hold">
                            <p:stCondLst>
                              <p:cond delay="238000"/>
                            </p:stCondLst>
                            <p:childTnLst>
                              <p:par>
                                <p:cTn id="1839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40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42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44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45" fill="hold">
                            <p:stCondLst>
                              <p:cond delay="239000"/>
                            </p:stCondLst>
                            <p:childTnLst>
                              <p:par>
                                <p:cTn id="1846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47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4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49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51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52" fill="hold">
                            <p:stCondLst>
                              <p:cond delay="240000"/>
                            </p:stCondLst>
                            <p:childTnLst>
                              <p:par>
                                <p:cTn id="185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54" dur="25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5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56" presetID="10" presetClass="exit" presetSubtype="0" fill="hold" grpId="1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57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59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60" dur="2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6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64" dur="25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6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67" dur="25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6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70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71" fill="hold">
                            <p:stCondLst>
                              <p:cond delay="241000"/>
                            </p:stCondLst>
                            <p:childTnLst>
                              <p:par>
                                <p:cTn id="1872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73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7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7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77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78" fill="hold">
                            <p:stCondLst>
                              <p:cond delay="242000"/>
                            </p:stCondLst>
                            <p:childTnLst>
                              <p:par>
                                <p:cTn id="187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80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8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8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84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85" fill="hold">
                            <p:stCondLst>
                              <p:cond delay="243000"/>
                            </p:stCondLst>
                            <p:childTnLst>
                              <p:par>
                                <p:cTn id="1886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87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8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8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91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92" fill="hold">
                            <p:stCondLst>
                              <p:cond delay="244000"/>
                            </p:stCondLst>
                            <p:childTnLst>
                              <p:par>
                                <p:cTn id="189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94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9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9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98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99" fill="hold">
                            <p:stCondLst>
                              <p:cond delay="245000"/>
                            </p:stCondLst>
                            <p:childTnLst>
                              <p:par>
                                <p:cTn id="1900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01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0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05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06" fill="hold">
                            <p:stCondLst>
                              <p:cond delay="246000"/>
                            </p:stCondLst>
                            <p:childTnLst>
                              <p:par>
                                <p:cTn id="1907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08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1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12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13" fill="hold">
                            <p:stCondLst>
                              <p:cond delay="247000"/>
                            </p:stCondLst>
                            <p:childTnLst>
                              <p:par>
                                <p:cTn id="1914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15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19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20" fill="hold">
                            <p:stCondLst>
                              <p:cond delay="248000"/>
                            </p:stCondLst>
                            <p:childTnLst>
                              <p:par>
                                <p:cTn id="192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22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2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26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27" fill="hold">
                            <p:stCondLst>
                              <p:cond delay="249000"/>
                            </p:stCondLst>
                            <p:childTnLst>
                              <p:par>
                                <p:cTn id="1928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29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3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33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34" fill="hold">
                            <p:stCondLst>
                              <p:cond delay="250000"/>
                            </p:stCondLst>
                            <p:childTnLst>
                              <p:par>
                                <p:cTn id="1935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36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38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39" dur="25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4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43" dur="25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44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46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47" fill="hold">
                            <p:stCondLst>
                              <p:cond delay="251000"/>
                            </p:stCondLst>
                            <p:childTnLst>
                              <p:par>
                                <p:cTn id="1948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49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5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51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53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54" fill="hold">
                            <p:stCondLst>
                              <p:cond delay="252000"/>
                            </p:stCondLst>
                            <p:childTnLst>
                              <p:par>
                                <p:cTn id="1955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56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5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58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60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61" fill="hold">
                            <p:stCondLst>
                              <p:cond delay="253000"/>
                            </p:stCondLst>
                            <p:childTnLst>
                              <p:par>
                                <p:cTn id="1962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63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6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65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67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68" fill="hold">
                            <p:stCondLst>
                              <p:cond delay="254000"/>
                            </p:stCondLst>
                            <p:childTnLst>
                              <p:par>
                                <p:cTn id="1969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70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7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72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74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75" fill="hold">
                            <p:stCondLst>
                              <p:cond delay="255000"/>
                            </p:stCondLst>
                            <p:childTnLst>
                              <p:par>
                                <p:cTn id="1976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77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79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81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82" fill="hold">
                            <p:stCondLst>
                              <p:cond delay="256000"/>
                            </p:stCondLst>
                            <p:childTnLst>
                              <p:par>
                                <p:cTn id="1983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84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86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88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89" fill="hold">
                            <p:stCondLst>
                              <p:cond delay="257000"/>
                            </p:stCondLst>
                            <p:childTnLst>
                              <p:par>
                                <p:cTn id="1990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91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93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95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96" fill="hold">
                            <p:stCondLst>
                              <p:cond delay="258000"/>
                            </p:stCondLst>
                            <p:childTnLst>
                              <p:par>
                                <p:cTn id="1997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98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00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02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03" fill="hold">
                            <p:stCondLst>
                              <p:cond delay="259000"/>
                            </p:stCondLst>
                            <p:childTnLst>
                              <p:par>
                                <p:cTn id="2004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05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07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09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10" fill="hold">
                            <p:stCondLst>
                              <p:cond delay="260000"/>
                            </p:stCondLst>
                            <p:childTnLst>
                              <p:par>
                                <p:cTn id="2011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12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14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15" dur="25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19" dur="25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20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22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23" fill="hold">
                            <p:stCondLst>
                              <p:cond delay="261000"/>
                            </p:stCondLst>
                            <p:childTnLst>
                              <p:par>
                                <p:cTn id="2024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25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2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27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29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30" fill="hold">
                            <p:stCondLst>
                              <p:cond delay="262000"/>
                            </p:stCondLst>
                            <p:childTnLst>
                              <p:par>
                                <p:cTn id="2031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32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3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34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36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37" fill="hold">
                            <p:stCondLst>
                              <p:cond delay="263000"/>
                            </p:stCondLst>
                            <p:childTnLst>
                              <p:par>
                                <p:cTn id="2038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39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41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43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44" fill="hold">
                            <p:stCondLst>
                              <p:cond delay="264000"/>
                            </p:stCondLst>
                            <p:childTnLst>
                              <p:par>
                                <p:cTn id="2045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46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48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50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51" fill="hold">
                            <p:stCondLst>
                              <p:cond delay="265000"/>
                            </p:stCondLst>
                            <p:childTnLst>
                              <p:par>
                                <p:cTn id="2052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53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55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57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58" fill="hold">
                            <p:stCondLst>
                              <p:cond delay="266000"/>
                            </p:stCondLst>
                            <p:childTnLst>
                              <p:par>
                                <p:cTn id="2059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60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62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64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65" fill="hold">
                            <p:stCondLst>
                              <p:cond delay="267000"/>
                            </p:stCondLst>
                            <p:childTnLst>
                              <p:par>
                                <p:cTn id="2066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67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69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71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72" fill="hold">
                            <p:stCondLst>
                              <p:cond delay="268000"/>
                            </p:stCondLst>
                            <p:childTnLst>
                              <p:par>
                                <p:cTn id="2073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74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76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78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79" fill="hold">
                            <p:stCondLst>
                              <p:cond delay="269000"/>
                            </p:stCondLst>
                            <p:childTnLst>
                              <p:par>
                                <p:cTn id="2080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81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83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85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86" fill="hold">
                            <p:stCondLst>
                              <p:cond delay="270000"/>
                            </p:stCondLst>
                            <p:childTnLst>
                              <p:par>
                                <p:cTn id="2087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88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90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91" dur="25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9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95" dur="25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96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98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99" fill="hold">
                            <p:stCondLst>
                              <p:cond delay="271000"/>
                            </p:stCondLst>
                            <p:childTnLst>
                              <p:par>
                                <p:cTn id="2100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01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03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05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06" fill="hold">
                            <p:stCondLst>
                              <p:cond delay="272000"/>
                            </p:stCondLst>
                            <p:childTnLst>
                              <p:par>
                                <p:cTn id="2107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08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10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12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13" fill="hold">
                            <p:stCondLst>
                              <p:cond delay="273000"/>
                            </p:stCondLst>
                            <p:childTnLst>
                              <p:par>
                                <p:cTn id="2114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15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17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19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20" fill="hold">
                            <p:stCondLst>
                              <p:cond delay="274000"/>
                            </p:stCondLst>
                            <p:childTnLst>
                              <p:par>
                                <p:cTn id="2121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22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24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26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27" fill="hold">
                            <p:stCondLst>
                              <p:cond delay="275000"/>
                            </p:stCondLst>
                            <p:childTnLst>
                              <p:par>
                                <p:cTn id="2128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29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31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33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34" fill="hold">
                            <p:stCondLst>
                              <p:cond delay="276000"/>
                            </p:stCondLst>
                            <p:childTnLst>
                              <p:par>
                                <p:cTn id="2135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36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38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40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41" fill="hold">
                            <p:stCondLst>
                              <p:cond delay="277000"/>
                            </p:stCondLst>
                            <p:childTnLst>
                              <p:par>
                                <p:cTn id="2142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43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45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47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48" fill="hold">
                            <p:stCondLst>
                              <p:cond delay="278000"/>
                            </p:stCondLst>
                            <p:childTnLst>
                              <p:par>
                                <p:cTn id="2149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50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52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54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55" fill="hold">
                            <p:stCondLst>
                              <p:cond delay="279000"/>
                            </p:stCondLst>
                            <p:childTnLst>
                              <p:par>
                                <p:cTn id="2156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57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59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61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62" fill="hold">
                            <p:stCondLst>
                              <p:cond delay="280000"/>
                            </p:stCondLst>
                            <p:childTnLst>
                              <p:par>
                                <p:cTn id="2163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64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66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67" dur="25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71" dur="25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72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74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75" fill="hold">
                            <p:stCondLst>
                              <p:cond delay="281000"/>
                            </p:stCondLst>
                            <p:childTnLst>
                              <p:par>
                                <p:cTn id="2176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77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79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81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82" fill="hold">
                            <p:stCondLst>
                              <p:cond delay="282000"/>
                            </p:stCondLst>
                            <p:childTnLst>
                              <p:par>
                                <p:cTn id="2183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84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86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88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89" fill="hold">
                            <p:stCondLst>
                              <p:cond delay="283000"/>
                            </p:stCondLst>
                            <p:childTnLst>
                              <p:par>
                                <p:cTn id="2190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91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93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95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96" fill="hold">
                            <p:stCondLst>
                              <p:cond delay="284000"/>
                            </p:stCondLst>
                            <p:childTnLst>
                              <p:par>
                                <p:cTn id="2197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98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00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02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03" fill="hold">
                            <p:stCondLst>
                              <p:cond delay="285000"/>
                            </p:stCondLst>
                            <p:childTnLst>
                              <p:par>
                                <p:cTn id="2204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05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07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09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10" fill="hold">
                            <p:stCondLst>
                              <p:cond delay="286000"/>
                            </p:stCondLst>
                            <p:childTnLst>
                              <p:par>
                                <p:cTn id="2211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12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14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16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17" fill="hold">
                            <p:stCondLst>
                              <p:cond delay="287000"/>
                            </p:stCondLst>
                            <p:childTnLst>
                              <p:par>
                                <p:cTn id="2218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19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21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23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24" fill="hold">
                            <p:stCondLst>
                              <p:cond delay="288000"/>
                            </p:stCondLst>
                            <p:childTnLst>
                              <p:par>
                                <p:cTn id="2225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26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28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30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31" fill="hold">
                            <p:stCondLst>
                              <p:cond delay="289000"/>
                            </p:stCondLst>
                            <p:childTnLst>
                              <p:par>
                                <p:cTn id="2232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33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35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37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38" fill="hold">
                            <p:stCondLst>
                              <p:cond delay="290000"/>
                            </p:stCondLst>
                            <p:childTnLst>
                              <p:par>
                                <p:cTn id="2239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40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42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43" dur="25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4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47" dur="25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48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50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51" fill="hold">
                            <p:stCondLst>
                              <p:cond delay="291000"/>
                            </p:stCondLst>
                            <p:childTnLst>
                              <p:par>
                                <p:cTn id="2252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53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55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57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58" fill="hold">
                            <p:stCondLst>
                              <p:cond delay="292000"/>
                            </p:stCondLst>
                            <p:childTnLst>
                              <p:par>
                                <p:cTn id="2259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60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62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64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65" fill="hold">
                            <p:stCondLst>
                              <p:cond delay="293000"/>
                            </p:stCondLst>
                            <p:childTnLst>
                              <p:par>
                                <p:cTn id="2266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67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69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71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72" fill="hold">
                            <p:stCondLst>
                              <p:cond delay="294000"/>
                            </p:stCondLst>
                            <p:childTnLst>
                              <p:par>
                                <p:cTn id="2273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74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76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78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79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280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81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83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85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86" fill="hold">
                            <p:stCondLst>
                              <p:cond delay="296000"/>
                            </p:stCondLst>
                            <p:childTnLst>
                              <p:par>
                                <p:cTn id="2287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88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90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92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93" fill="hold">
                            <p:stCondLst>
                              <p:cond delay="297000"/>
                            </p:stCondLst>
                            <p:childTnLst>
                              <p:par>
                                <p:cTn id="2294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95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97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99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00" fill="hold">
                            <p:stCondLst>
                              <p:cond delay="298000"/>
                            </p:stCondLst>
                            <p:childTnLst>
                              <p:par>
                                <p:cTn id="2301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02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04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3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06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07" fill="hold">
                            <p:stCondLst>
                              <p:cond delay="299000"/>
                            </p:stCondLst>
                            <p:childTnLst>
                              <p:par>
                                <p:cTn id="2308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09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11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3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13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7" grpId="1"/>
      <p:bldP spid="8" grpId="0"/>
      <p:bldP spid="9" grpId="0"/>
      <p:bldP spid="9" grpId="1"/>
      <p:bldP spid="10" grpId="0"/>
      <p:bldP spid="10" grpId="1"/>
      <p:bldP spid="11" grpId="0"/>
      <p:bldP spid="11" grpId="1"/>
      <p:bldP spid="12" grpId="0"/>
      <p:bldP spid="12" grpId="1"/>
      <p:bldP spid="13" grpId="0"/>
      <p:bldP spid="13" grpId="1"/>
      <p:bldP spid="14" grpId="0"/>
      <p:bldP spid="14" grpId="1"/>
      <p:bldP spid="14" grpId="2"/>
      <p:bldP spid="15" grpId="0"/>
      <p:bldP spid="15" grpId="1"/>
      <p:bldP spid="15" grpId="2"/>
      <p:bldP spid="15" grpId="3"/>
      <p:bldP spid="15" grpId="4"/>
      <p:bldP spid="15" grpId="5"/>
      <p:bldP spid="15" grpId="6"/>
      <p:bldP spid="15" grpId="7"/>
      <p:bldP spid="15" grpId="8"/>
      <p:bldP spid="15" grpId="9"/>
      <p:bldP spid="15" grpId="10"/>
      <p:bldP spid="15" grpId="11"/>
      <p:bldP spid="16" grpId="0"/>
      <p:bldP spid="16" grpId="1"/>
      <p:bldP spid="16" grpId="2"/>
      <p:bldP spid="16" grpId="3"/>
      <p:bldP spid="16" grpId="4"/>
      <p:bldP spid="16" grpId="5"/>
      <p:bldP spid="16" grpId="6"/>
      <p:bldP spid="16" grpId="7"/>
      <p:bldP spid="16" grpId="8"/>
      <p:bldP spid="16" grpId="9"/>
      <p:bldP spid="16" grpId="10"/>
      <p:bldP spid="16" grpId="11"/>
      <p:bldP spid="17" grpId="0"/>
      <p:bldP spid="17" grpId="1"/>
      <p:bldP spid="17" grpId="2"/>
      <p:bldP spid="17" grpId="3"/>
      <p:bldP spid="17" grpId="4"/>
      <p:bldP spid="17" grpId="5"/>
      <p:bldP spid="17" grpId="6"/>
      <p:bldP spid="17" grpId="7"/>
      <p:bldP spid="17" grpId="8"/>
      <p:bldP spid="17" grpId="9"/>
      <p:bldP spid="17" grpId="10"/>
      <p:bldP spid="17" grpId="11"/>
      <p:bldP spid="18" grpId="0"/>
      <p:bldP spid="18" grpId="1"/>
      <p:bldP spid="18" grpId="2"/>
      <p:bldP spid="18" grpId="3"/>
      <p:bldP spid="18" grpId="4"/>
      <p:bldP spid="18" grpId="5"/>
      <p:bldP spid="18" grpId="6"/>
      <p:bldP spid="18" grpId="7"/>
      <p:bldP spid="18" grpId="8"/>
      <p:bldP spid="18" grpId="9"/>
      <p:bldP spid="18" grpId="10"/>
      <p:bldP spid="18" grpId="11"/>
      <p:bldP spid="19" grpId="0"/>
      <p:bldP spid="19" grpId="1"/>
      <p:bldP spid="19" grpId="2"/>
      <p:bldP spid="19" grpId="3"/>
      <p:bldP spid="19" grpId="4"/>
      <p:bldP spid="19" grpId="5"/>
      <p:bldP spid="19" grpId="6"/>
      <p:bldP spid="19" grpId="7"/>
      <p:bldP spid="19" grpId="8"/>
      <p:bldP spid="19" grpId="9"/>
      <p:bldP spid="19" grpId="10"/>
      <p:bldP spid="19" grpId="11"/>
      <p:bldP spid="20" grpId="0"/>
      <p:bldP spid="20" grpId="1"/>
      <p:bldP spid="20" grpId="2"/>
      <p:bldP spid="20" grpId="3"/>
      <p:bldP spid="20" grpId="4"/>
      <p:bldP spid="20" grpId="5"/>
      <p:bldP spid="20" grpId="6"/>
      <p:bldP spid="20" grpId="7"/>
      <p:bldP spid="20" grpId="8"/>
      <p:bldP spid="20" grpId="9"/>
      <p:bldP spid="20" grpId="10"/>
      <p:bldP spid="20" grpId="11"/>
      <p:bldP spid="21" grpId="0"/>
      <p:bldP spid="21" grpId="1"/>
      <p:bldP spid="21" grpId="2"/>
      <p:bldP spid="21" grpId="3"/>
      <p:bldP spid="21" grpId="4"/>
      <p:bldP spid="21" grpId="5"/>
      <p:bldP spid="21" grpId="6"/>
      <p:bldP spid="21" grpId="7"/>
      <p:bldP spid="21" grpId="8"/>
      <p:bldP spid="21" grpId="9"/>
      <p:bldP spid="21" grpId="10"/>
      <p:bldP spid="21" grpId="11"/>
      <p:bldP spid="22" grpId="0"/>
      <p:bldP spid="22" grpId="1"/>
      <p:bldP spid="22" grpId="2"/>
      <p:bldP spid="22" grpId="3"/>
      <p:bldP spid="22" grpId="4"/>
      <p:bldP spid="22" grpId="5"/>
      <p:bldP spid="22" grpId="6"/>
      <p:bldP spid="22" grpId="7"/>
      <p:bldP spid="22" grpId="8"/>
      <p:bldP spid="22" grpId="9"/>
      <p:bldP spid="22" grpId="10"/>
      <p:bldP spid="22" grpId="11"/>
      <p:bldP spid="23" grpId="0"/>
      <p:bldP spid="23" grpId="1"/>
      <p:bldP spid="23" grpId="2"/>
      <p:bldP spid="23" grpId="3"/>
      <p:bldP spid="23" grpId="4"/>
      <p:bldP spid="23" grpId="5"/>
      <p:bldP spid="23" grpId="6"/>
      <p:bldP spid="23" grpId="7"/>
      <p:bldP spid="23" grpId="8"/>
      <p:bldP spid="23" grpId="9"/>
      <p:bldP spid="23" grpId="10"/>
      <p:bldP spid="23" grpId="11"/>
      <p:bldP spid="23" grpId="12"/>
      <p:bldP spid="24" grpId="0"/>
      <p:bldP spid="24" grpId="1"/>
      <p:bldP spid="24" grpId="2"/>
      <p:bldP spid="24" grpId="3"/>
      <p:bldP spid="24" grpId="4"/>
      <p:bldP spid="24" grpId="5"/>
      <p:bldP spid="24" grpId="6"/>
      <p:bldP spid="24" grpId="7"/>
      <p:bldP spid="24" grpId="8"/>
      <p:bldP spid="24" grpId="9"/>
      <p:bldP spid="24" grpId="10"/>
      <p:bldP spid="24" grpId="11"/>
      <p:bldP spid="25" grpId="0"/>
      <p:bldP spid="25" grpId="1"/>
      <p:bldP spid="26" grpId="0"/>
      <p:bldP spid="26" grpId="1"/>
      <p:bldP spid="27" grpId="0"/>
      <p:bldP spid="27" grpId="1"/>
      <p:bldP spid="28" grpId="0"/>
      <p:bldP spid="28" grpId="1"/>
      <p:bldP spid="29" grpId="0"/>
      <p:bldP spid="29" grpId="1"/>
      <p:bldP spid="30" grpId="0"/>
      <p:bldP spid="30" grpId="1"/>
      <p:bldP spid="31" grpId="0"/>
      <p:bldP spid="31" grpId="1"/>
      <p:bldP spid="32" grpId="0"/>
      <p:bldP spid="32" grpId="1"/>
      <p:bldP spid="32" grpId="2"/>
      <p:bldP spid="32" grpId="3"/>
      <p:bldP spid="32" grpId="4"/>
      <p:bldP spid="32" grpId="5"/>
      <p:bldP spid="32" grpId="6"/>
      <p:bldP spid="32" grpId="7"/>
      <p:bldP spid="32" grpId="8"/>
      <p:bldP spid="32" grpId="9"/>
      <p:bldP spid="32" grpId="10"/>
      <p:bldP spid="32" grpId="11"/>
      <p:bldP spid="33" grpId="0"/>
      <p:bldP spid="33" grpId="1"/>
      <p:bldP spid="33" grpId="2"/>
      <p:bldP spid="33" grpId="3"/>
      <p:bldP spid="33" grpId="4"/>
      <p:bldP spid="33" grpId="5"/>
      <p:bldP spid="33" grpId="6"/>
      <p:bldP spid="33" grpId="7"/>
      <p:bldP spid="33" grpId="8"/>
      <p:bldP spid="33" grpId="9"/>
      <p:bldP spid="33" grpId="10"/>
      <p:bldP spid="33" grpId="11"/>
      <p:bldP spid="34" grpId="0"/>
      <p:bldP spid="34" grpId="1"/>
      <p:bldP spid="34" grpId="2"/>
      <p:bldP spid="34" grpId="3"/>
      <p:bldP spid="34" grpId="4"/>
      <p:bldP spid="34" grpId="5"/>
      <p:bldP spid="34" grpId="6"/>
      <p:bldP spid="34" grpId="7"/>
      <p:bldP spid="34" grpId="8"/>
      <p:bldP spid="34" grpId="9"/>
      <p:bldP spid="34" grpId="10"/>
      <p:bldP spid="34" grpId="11"/>
      <p:bldP spid="35" grpId="0"/>
      <p:bldP spid="35" grpId="1"/>
      <p:bldP spid="35" grpId="2"/>
      <p:bldP spid="35" grpId="3"/>
      <p:bldP spid="35" grpId="4"/>
      <p:bldP spid="35" grpId="5"/>
      <p:bldP spid="35" grpId="6"/>
      <p:bldP spid="35" grpId="7"/>
      <p:bldP spid="35" grpId="8"/>
      <p:bldP spid="35" grpId="9"/>
      <p:bldP spid="35" grpId="10"/>
      <p:bldP spid="35" grpId="11"/>
      <p:bldP spid="36" grpId="0"/>
      <p:bldP spid="36" grpId="1"/>
      <p:bldP spid="36" grpId="2"/>
      <p:bldP spid="36" grpId="3"/>
      <p:bldP spid="36" grpId="4"/>
      <p:bldP spid="36" grpId="5"/>
      <p:bldP spid="36" grpId="6"/>
      <p:bldP spid="36" grpId="7"/>
      <p:bldP spid="36" grpId="8"/>
      <p:bldP spid="36" grpId="9"/>
      <p:bldP spid="36" grpId="10"/>
      <p:bldP spid="36" grpId="11"/>
      <p:bldP spid="37" grpId="0"/>
      <p:bldP spid="37" grpId="1"/>
      <p:bldP spid="37" grpId="2"/>
      <p:bldP spid="37" grpId="3"/>
      <p:bldP spid="37" grpId="4"/>
      <p:bldP spid="37" grpId="5"/>
      <p:bldP spid="37" grpId="6"/>
      <p:bldP spid="37" grpId="7"/>
      <p:bldP spid="37" grpId="8"/>
      <p:bldP spid="37" grpId="9"/>
      <p:bldP spid="37" grpId="10"/>
      <p:bldP spid="37" grpId="11"/>
      <p:bldP spid="38" grpId="0"/>
      <p:bldP spid="38" grpId="1"/>
      <p:bldP spid="38" grpId="2"/>
      <p:bldP spid="38" grpId="3"/>
      <p:bldP spid="38" grpId="4"/>
      <p:bldP spid="38" grpId="5"/>
      <p:bldP spid="38" grpId="6"/>
      <p:bldP spid="38" grpId="7"/>
      <p:bldP spid="38" grpId="8"/>
      <p:bldP spid="38" grpId="9"/>
      <p:bldP spid="38" grpId="10"/>
      <p:bldP spid="38" grpId="11"/>
      <p:bldP spid="39" grpId="0"/>
      <p:bldP spid="39" grpId="1"/>
      <p:bldP spid="39" grpId="2"/>
      <p:bldP spid="39" grpId="3"/>
      <p:bldP spid="39" grpId="4"/>
      <p:bldP spid="39" grpId="5"/>
      <p:bldP spid="39" grpId="6"/>
      <p:bldP spid="39" grpId="7"/>
      <p:bldP spid="39" grpId="8"/>
      <p:bldP spid="39" grpId="9"/>
      <p:bldP spid="39" grpId="10"/>
      <p:bldP spid="39" grpId="11"/>
      <p:bldP spid="40" grpId="0"/>
      <p:bldP spid="40" grpId="1"/>
      <p:bldP spid="40" grpId="2"/>
      <p:bldP spid="40" grpId="3"/>
      <p:bldP spid="40" grpId="4"/>
      <p:bldP spid="40" grpId="5"/>
      <p:bldP spid="40" grpId="6"/>
      <p:bldP spid="40" grpId="7"/>
      <p:bldP spid="40" grpId="8"/>
      <p:bldP spid="40" grpId="9"/>
      <p:bldP spid="40" grpId="10"/>
      <p:bldP spid="40" grpId="11"/>
      <p:bldP spid="41" grpId="0"/>
      <p:bldP spid="41" grpId="1"/>
      <p:bldP spid="41" grpId="2"/>
      <p:bldP spid="41" grpId="3"/>
      <p:bldP spid="41" grpId="4"/>
      <p:bldP spid="41" grpId="5"/>
      <p:bldP spid="41" grpId="6"/>
      <p:bldP spid="41" grpId="7"/>
      <p:bldP spid="41" grpId="8"/>
      <p:bldP spid="41" grpId="9"/>
      <p:bldP spid="41" grpId="10"/>
      <p:bldP spid="41" grpId="11"/>
      <p:bldP spid="42" grpId="0"/>
      <p:bldP spid="42" grpId="1"/>
      <p:bldP spid="43" grpId="0"/>
      <p:bldP spid="43" grpId="1"/>
      <p:bldP spid="44" grpId="0"/>
      <p:bldP spid="44" grpId="1"/>
      <p:bldP spid="45" grpId="0"/>
      <p:bldP spid="45" grpId="1"/>
      <p:bldP spid="46" grpId="0"/>
      <p:bldP spid="46" grpId="1"/>
      <p:bldP spid="47" grpId="0"/>
      <p:bldP spid="47" grpId="1"/>
      <p:bldP spid="48" grpId="0"/>
      <p:bldP spid="48" grpId="1"/>
      <p:bldP spid="49" grpId="0"/>
      <p:bldP spid="49" grpId="1"/>
      <p:bldP spid="49" grpId="2"/>
      <p:bldP spid="49" grpId="3"/>
      <p:bldP spid="49" grpId="4"/>
      <p:bldP spid="49" grpId="5"/>
      <p:bldP spid="49" grpId="6"/>
      <p:bldP spid="49" grpId="7"/>
      <p:bldP spid="49" grpId="8"/>
      <p:bldP spid="49" grpId="9"/>
      <p:bldP spid="49" grpId="10"/>
      <p:bldP spid="49" grpId="11"/>
      <p:bldP spid="50" grpId="0"/>
      <p:bldP spid="50" grpId="1"/>
      <p:bldP spid="50" grpId="2"/>
      <p:bldP spid="50" grpId="3"/>
      <p:bldP spid="50" grpId="4"/>
      <p:bldP spid="50" grpId="5"/>
      <p:bldP spid="50" grpId="6"/>
      <p:bldP spid="50" grpId="7"/>
      <p:bldP spid="50" grpId="8"/>
      <p:bldP spid="50" grpId="9"/>
      <p:bldP spid="50" grpId="10"/>
      <p:bldP spid="50" grpId="11"/>
      <p:bldP spid="51" grpId="0"/>
      <p:bldP spid="51" grpId="1"/>
      <p:bldP spid="51" grpId="2"/>
      <p:bldP spid="51" grpId="3"/>
      <p:bldP spid="51" grpId="4"/>
      <p:bldP spid="51" grpId="5"/>
      <p:bldP spid="51" grpId="6"/>
      <p:bldP spid="51" grpId="7"/>
      <p:bldP spid="51" grpId="8"/>
      <p:bldP spid="51" grpId="9"/>
      <p:bldP spid="51" grpId="10"/>
      <p:bldP spid="51" grpId="11"/>
      <p:bldP spid="52" grpId="0"/>
      <p:bldP spid="52" grpId="1"/>
      <p:bldP spid="52" grpId="2"/>
      <p:bldP spid="52" grpId="3"/>
      <p:bldP spid="52" grpId="4"/>
      <p:bldP spid="52" grpId="5"/>
      <p:bldP spid="52" grpId="6"/>
      <p:bldP spid="52" grpId="7"/>
      <p:bldP spid="52" grpId="8"/>
      <p:bldP spid="52" grpId="9"/>
      <p:bldP spid="52" grpId="10"/>
      <p:bldP spid="52" grpId="11"/>
      <p:bldP spid="53" grpId="0"/>
      <p:bldP spid="53" grpId="1"/>
      <p:bldP spid="53" grpId="2"/>
      <p:bldP spid="53" grpId="3"/>
      <p:bldP spid="53" grpId="4"/>
      <p:bldP spid="53" grpId="5"/>
      <p:bldP spid="53" grpId="6"/>
      <p:bldP spid="53" grpId="7"/>
      <p:bldP spid="53" grpId="8"/>
      <p:bldP spid="53" grpId="9"/>
      <p:bldP spid="53" grpId="10"/>
      <p:bldP spid="53" grpId="11"/>
      <p:bldP spid="54" grpId="0"/>
      <p:bldP spid="54" grpId="1"/>
      <p:bldP spid="54" grpId="2"/>
      <p:bldP spid="54" grpId="3"/>
      <p:bldP spid="54" grpId="4"/>
      <p:bldP spid="54" grpId="5"/>
      <p:bldP spid="54" grpId="6"/>
      <p:bldP spid="54" grpId="7"/>
      <p:bldP spid="54" grpId="8"/>
      <p:bldP spid="54" grpId="9"/>
      <p:bldP spid="54" grpId="10"/>
      <p:bldP spid="54" grpId="11"/>
      <p:bldP spid="55" grpId="0"/>
      <p:bldP spid="55" grpId="1"/>
      <p:bldP spid="55" grpId="2"/>
      <p:bldP spid="55" grpId="3"/>
      <p:bldP spid="55" grpId="4"/>
      <p:bldP spid="55" grpId="5"/>
      <p:bldP spid="55" grpId="6"/>
      <p:bldP spid="55" grpId="7"/>
      <p:bldP spid="55" grpId="8"/>
      <p:bldP spid="55" grpId="9"/>
      <p:bldP spid="55" grpId="10"/>
      <p:bldP spid="55" grpId="11"/>
      <p:bldP spid="56" grpId="0"/>
      <p:bldP spid="56" grpId="1"/>
      <p:bldP spid="56" grpId="2"/>
      <p:bldP spid="56" grpId="3"/>
      <p:bldP spid="56" grpId="4"/>
      <p:bldP spid="56" grpId="5"/>
      <p:bldP spid="56" grpId="6"/>
      <p:bldP spid="56" grpId="7"/>
      <p:bldP spid="56" grpId="8"/>
      <p:bldP spid="56" grpId="9"/>
      <p:bldP spid="56" grpId="10"/>
      <p:bldP spid="56" grpId="11"/>
      <p:bldP spid="57" grpId="0"/>
      <p:bldP spid="57" grpId="1"/>
      <p:bldP spid="57" grpId="2"/>
      <p:bldP spid="57" grpId="3"/>
      <p:bldP spid="57" grpId="4"/>
      <p:bldP spid="57" grpId="5"/>
      <p:bldP spid="57" grpId="6"/>
      <p:bldP spid="57" grpId="7"/>
      <p:bldP spid="57" grpId="8"/>
      <p:bldP spid="57" grpId="9"/>
      <p:bldP spid="57" grpId="10"/>
      <p:bldP spid="57" grpId="11"/>
      <p:bldP spid="58" grpId="0"/>
      <p:bldP spid="58" grpId="1"/>
      <p:bldP spid="58" grpId="2"/>
      <p:bldP spid="58" grpId="3"/>
      <p:bldP spid="58" grpId="4"/>
      <p:bldP spid="58" grpId="5"/>
      <p:bldP spid="58" grpId="6"/>
      <p:bldP spid="58" grpId="7"/>
      <p:bldP spid="58" grpId="8"/>
      <p:bldP spid="58" grpId="9"/>
      <p:bldP spid="58" grpId="10"/>
      <p:bldP spid="58" grpId="11"/>
      <p:bldP spid="59" grpId="0"/>
      <p:bldP spid="59" grpId="1"/>
      <p:bldP spid="60" grpId="0"/>
      <p:bldP spid="60" grpId="1"/>
      <p:bldP spid="61" grpId="0"/>
      <p:bldP spid="61" grpId="1"/>
      <p:bldP spid="62" grpId="0"/>
      <p:bldP spid="62" grpId="1"/>
      <p:bldP spid="63" grpId="0"/>
      <p:bldP spid="63" grpId="1"/>
      <p:bldP spid="64" grpId="0"/>
      <p:bldP spid="64" grpId="1"/>
      <p:bldP spid="65" grpId="0"/>
      <p:bldP spid="65" grpId="1"/>
      <p:bldP spid="66" grpId="0"/>
      <p:bldP spid="66" grpId="1"/>
      <p:bldP spid="66" grpId="2"/>
      <p:bldP spid="66" grpId="3"/>
      <p:bldP spid="66" grpId="4"/>
      <p:bldP spid="66" grpId="5"/>
      <p:bldP spid="66" grpId="6"/>
      <p:bldP spid="66" grpId="7"/>
      <p:bldP spid="66" grpId="8"/>
      <p:bldP spid="66" grpId="9"/>
      <p:bldP spid="66" grpId="10"/>
      <p:bldP spid="66" grpId="11"/>
      <p:bldP spid="67" grpId="0"/>
      <p:bldP spid="67" grpId="1"/>
      <p:bldP spid="67" grpId="2"/>
      <p:bldP spid="67" grpId="3"/>
      <p:bldP spid="67" grpId="4"/>
      <p:bldP spid="67" grpId="5"/>
      <p:bldP spid="67" grpId="6"/>
      <p:bldP spid="67" grpId="7"/>
      <p:bldP spid="67" grpId="8"/>
      <p:bldP spid="67" grpId="9"/>
      <p:bldP spid="67" grpId="10"/>
      <p:bldP spid="67" grpId="11"/>
      <p:bldP spid="68" grpId="0"/>
      <p:bldP spid="68" grpId="1"/>
      <p:bldP spid="68" grpId="2"/>
      <p:bldP spid="68" grpId="3"/>
      <p:bldP spid="68" grpId="4"/>
      <p:bldP spid="68" grpId="5"/>
      <p:bldP spid="68" grpId="6"/>
      <p:bldP spid="68" grpId="7"/>
      <p:bldP spid="68" grpId="8"/>
      <p:bldP spid="68" grpId="9"/>
      <p:bldP spid="68" grpId="10"/>
      <p:bldP spid="68" grpId="11"/>
      <p:bldP spid="69" grpId="0"/>
      <p:bldP spid="69" grpId="1"/>
      <p:bldP spid="69" grpId="2"/>
      <p:bldP spid="69" grpId="3"/>
      <p:bldP spid="69" grpId="4"/>
      <p:bldP spid="69" grpId="5"/>
      <p:bldP spid="69" grpId="6"/>
      <p:bldP spid="69" grpId="7"/>
      <p:bldP spid="69" grpId="8"/>
      <p:bldP spid="69" grpId="9"/>
      <p:bldP spid="69" grpId="10"/>
      <p:bldP spid="69" grpId="11"/>
      <p:bldP spid="70" grpId="0"/>
      <p:bldP spid="70" grpId="1"/>
      <p:bldP spid="70" grpId="2"/>
      <p:bldP spid="70" grpId="3"/>
      <p:bldP spid="70" grpId="4"/>
      <p:bldP spid="70" grpId="5"/>
      <p:bldP spid="70" grpId="6"/>
      <p:bldP spid="70" grpId="7"/>
      <p:bldP spid="70" grpId="8"/>
      <p:bldP spid="70" grpId="9"/>
      <p:bldP spid="70" grpId="10"/>
      <p:bldP spid="70" grpId="11"/>
      <p:bldP spid="71" grpId="0"/>
      <p:bldP spid="71" grpId="1"/>
      <p:bldP spid="71" grpId="2"/>
      <p:bldP spid="71" grpId="3"/>
      <p:bldP spid="71" grpId="4"/>
      <p:bldP spid="71" grpId="5"/>
      <p:bldP spid="71" grpId="6"/>
      <p:bldP spid="71" grpId="7"/>
      <p:bldP spid="71" grpId="8"/>
      <p:bldP spid="71" grpId="9"/>
      <p:bldP spid="71" grpId="10"/>
      <p:bldP spid="71" grpId="11"/>
      <p:bldP spid="72" grpId="0"/>
      <p:bldP spid="72" grpId="1"/>
      <p:bldP spid="72" grpId="2"/>
      <p:bldP spid="72" grpId="3"/>
      <p:bldP spid="72" grpId="4"/>
      <p:bldP spid="72" grpId="5"/>
      <p:bldP spid="72" grpId="6"/>
      <p:bldP spid="72" grpId="7"/>
      <p:bldP spid="72" grpId="8"/>
      <p:bldP spid="72" grpId="9"/>
      <p:bldP spid="72" grpId="10"/>
      <p:bldP spid="72" grpId="11"/>
      <p:bldP spid="73" grpId="0"/>
      <p:bldP spid="73" grpId="1"/>
      <p:bldP spid="73" grpId="2"/>
      <p:bldP spid="73" grpId="3"/>
      <p:bldP spid="73" grpId="4"/>
      <p:bldP spid="73" grpId="5"/>
      <p:bldP spid="73" grpId="6"/>
      <p:bldP spid="73" grpId="7"/>
      <p:bldP spid="73" grpId="8"/>
      <p:bldP spid="73" grpId="9"/>
      <p:bldP spid="73" grpId="10"/>
      <p:bldP spid="73" grpId="11"/>
      <p:bldP spid="74" grpId="0"/>
      <p:bldP spid="74" grpId="1"/>
      <p:bldP spid="74" grpId="2"/>
      <p:bldP spid="74" grpId="3"/>
      <p:bldP spid="74" grpId="4"/>
      <p:bldP spid="74" grpId="5"/>
      <p:bldP spid="74" grpId="6"/>
      <p:bldP spid="74" grpId="7"/>
      <p:bldP spid="74" grpId="8"/>
      <p:bldP spid="74" grpId="9"/>
      <p:bldP spid="74" grpId="10"/>
      <p:bldP spid="74" grpId="11"/>
      <p:bldP spid="75" grpId="0"/>
      <p:bldP spid="75" grpId="1"/>
      <p:bldP spid="75" grpId="2"/>
      <p:bldP spid="75" grpId="3"/>
      <p:bldP spid="75" grpId="4"/>
      <p:bldP spid="75" grpId="5"/>
      <p:bldP spid="75" grpId="6"/>
      <p:bldP spid="75" grpId="7"/>
      <p:bldP spid="75" grpId="8"/>
      <p:bldP spid="75" grpId="9"/>
      <p:bldP spid="75" grpId="10"/>
      <p:bldP spid="75" grpId="11"/>
      <p:bldP spid="77" grpId="0"/>
      <p:bldP spid="78" grpId="0"/>
      <p:bldP spid="78" grpId="1"/>
      <p:bldP spid="79" grpId="0"/>
      <p:bldP spid="79" grpId="1"/>
      <p:bldP spid="80" grpId="0"/>
      <p:bldP spid="80" grpId="1"/>
      <p:bldP spid="81" grpId="0"/>
      <p:bldP spid="81" grpId="1"/>
      <p:bldP spid="82" grpId="0"/>
      <p:bldP spid="82" grpId="1"/>
      <p:bldP spid="83" grpId="0"/>
      <p:bldP spid="84" grpId="0"/>
      <p:bldP spid="84" grpId="1"/>
      <p:bldP spid="84" grpId="2"/>
      <p:bldP spid="84" grpId="3"/>
      <p:bldP spid="84" grpId="4"/>
      <p:bldP spid="84" grpId="5"/>
      <p:bldP spid="84" grpId="6"/>
      <p:bldP spid="84" grpId="7"/>
      <p:bldP spid="84" grpId="8"/>
      <p:bldP spid="84" grpId="9"/>
      <p:bldP spid="84" grpId="10"/>
      <p:bldP spid="84" grpId="11"/>
      <p:bldP spid="85" grpId="0"/>
      <p:bldP spid="85" grpId="1"/>
      <p:bldP spid="85" grpId="2"/>
      <p:bldP spid="85" grpId="3"/>
      <p:bldP spid="85" grpId="4"/>
      <p:bldP spid="85" grpId="5"/>
      <p:bldP spid="85" grpId="6"/>
      <p:bldP spid="85" grpId="7"/>
      <p:bldP spid="85" grpId="8"/>
      <p:bldP spid="85" grpId="9"/>
      <p:bldP spid="85" grpId="10"/>
      <p:bldP spid="85" grpId="11"/>
      <p:bldP spid="86" grpId="0"/>
      <p:bldP spid="86" grpId="1"/>
      <p:bldP spid="86" grpId="2"/>
      <p:bldP spid="86" grpId="3"/>
      <p:bldP spid="86" grpId="4"/>
      <p:bldP spid="86" grpId="5"/>
      <p:bldP spid="86" grpId="6"/>
      <p:bldP spid="86" grpId="7"/>
      <p:bldP spid="86" grpId="8"/>
      <p:bldP spid="86" grpId="9"/>
      <p:bldP spid="86" grpId="10"/>
      <p:bldP spid="86" grpId="11"/>
      <p:bldP spid="87" grpId="0"/>
      <p:bldP spid="87" grpId="1"/>
      <p:bldP spid="87" grpId="2"/>
      <p:bldP spid="87" grpId="3"/>
      <p:bldP spid="87" grpId="4"/>
      <p:bldP spid="87" grpId="5"/>
      <p:bldP spid="87" grpId="6"/>
      <p:bldP spid="87" grpId="7"/>
      <p:bldP spid="87" grpId="8"/>
      <p:bldP spid="87" grpId="9"/>
      <p:bldP spid="87" grpId="10"/>
      <p:bldP spid="87" grpId="11"/>
      <p:bldP spid="88" grpId="0"/>
      <p:bldP spid="88" grpId="1"/>
      <p:bldP spid="88" grpId="2"/>
      <p:bldP spid="88" grpId="3"/>
      <p:bldP spid="88" grpId="4"/>
      <p:bldP spid="88" grpId="5"/>
      <p:bldP spid="88" grpId="6"/>
      <p:bldP spid="88" grpId="7"/>
      <p:bldP spid="88" grpId="8"/>
      <p:bldP spid="88" grpId="9"/>
      <p:bldP spid="88" grpId="10"/>
      <p:bldP spid="88" grpId="11"/>
      <p:bldP spid="89" grpId="0"/>
      <p:bldP spid="89" grpId="1"/>
      <p:bldP spid="89" grpId="2"/>
      <p:bldP spid="89" grpId="3"/>
      <p:bldP spid="89" grpId="4"/>
      <p:bldP spid="89" grpId="5"/>
      <p:bldP spid="89" grpId="6"/>
      <p:bldP spid="89" grpId="7"/>
      <p:bldP spid="89" grpId="8"/>
      <p:bldP spid="89" grpId="9"/>
      <p:bldP spid="89" grpId="10"/>
      <p:bldP spid="89" grpId="11"/>
      <p:bldP spid="90" grpId="0"/>
      <p:bldP spid="90" grpId="1"/>
      <p:bldP spid="90" grpId="2"/>
      <p:bldP spid="90" grpId="3"/>
      <p:bldP spid="90" grpId="4"/>
      <p:bldP spid="90" grpId="5"/>
      <p:bldP spid="90" grpId="6"/>
      <p:bldP spid="90" grpId="7"/>
      <p:bldP spid="90" grpId="8"/>
      <p:bldP spid="90" grpId="9"/>
      <p:bldP spid="90" grpId="10"/>
      <p:bldP spid="90" grpId="11"/>
      <p:bldP spid="91" grpId="0"/>
      <p:bldP spid="91" grpId="1"/>
      <p:bldP spid="91" grpId="2"/>
      <p:bldP spid="91" grpId="3"/>
      <p:bldP spid="91" grpId="4"/>
      <p:bldP spid="91" grpId="5"/>
      <p:bldP spid="91" grpId="6"/>
      <p:bldP spid="91" grpId="7"/>
      <p:bldP spid="91" grpId="8"/>
      <p:bldP spid="91" grpId="9"/>
      <p:bldP spid="91" grpId="10"/>
      <p:bldP spid="91" grpId="11"/>
      <p:bldP spid="92" grpId="0"/>
      <p:bldP spid="92" grpId="1"/>
      <p:bldP spid="92" grpId="2"/>
      <p:bldP spid="92" grpId="3"/>
      <p:bldP spid="92" grpId="4"/>
      <p:bldP spid="92" grpId="5"/>
      <p:bldP spid="92" grpId="6"/>
      <p:bldP spid="92" grpId="7"/>
      <p:bldP spid="92" grpId="8"/>
      <p:bldP spid="92" grpId="9"/>
      <p:bldP spid="92" grpId="10"/>
      <p:bldP spid="93" grpId="0"/>
      <p:bldP spid="93" grpId="1"/>
      <p:bldP spid="93" grpId="2"/>
      <p:bldP spid="93" grpId="3"/>
      <p:bldP spid="93" grpId="4"/>
      <p:bldP spid="93" grpId="5"/>
      <p:bldP spid="93" grpId="6"/>
      <p:bldP spid="93" grpId="7"/>
      <p:bldP spid="93" grpId="8"/>
      <p:bldP spid="93" grpId="9"/>
      <p:bldP spid="93" grpId="10"/>
      <p:bldP spid="93" grpId="1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Answers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742950" indent="-742950">
                  <a:buFont typeface="+mj-lt"/>
                  <a:buAutoNum type="arabicPeriod"/>
                </a:pPr>
                <a:r>
                  <a:rPr lang="en-US" sz="4400" dirty="0" smtClean="0"/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4400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sz="4400" b="0" i="1" smtClean="0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en-US" sz="4400" b="0" i="1" smtClean="0">
                            <a:latin typeface="Cambria Math"/>
                          </a:rPr>
                          <m:t>343</m:t>
                        </m:r>
                      </m:den>
                    </m:f>
                  </m:oMath>
                </a14:m>
                <a:endParaRPr lang="en-US" sz="4400" b="0" dirty="0" smtClean="0"/>
              </a:p>
              <a:p>
                <a:pPr marL="742950" indent="-742950">
                  <a:buFont typeface="+mj-lt"/>
                  <a:buAutoNum type="arabicPeriod"/>
                </a:pPr>
                <a:r>
                  <a:rPr lang="en-US" sz="4400" dirty="0" smtClean="0"/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4400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sz="4400" b="0" i="1" smtClean="0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en-US" sz="4400" b="0" i="1" smtClean="0">
                            <a:latin typeface="Cambria Math"/>
                          </a:rPr>
                          <m:t>3</m:t>
                        </m:r>
                      </m:den>
                    </m:f>
                  </m:oMath>
                </a14:m>
                <a:endParaRPr lang="en-US" sz="4400" b="0" dirty="0" smtClean="0"/>
              </a:p>
              <a:p>
                <a:pPr marL="742950" indent="-742950">
                  <a:buFont typeface="+mj-lt"/>
                  <a:buAutoNum type="arabicPeriod"/>
                </a:pPr>
                <a:r>
                  <a:rPr lang="en-US" sz="4400" dirty="0" smtClean="0"/>
                  <a:t>-2</a:t>
                </a:r>
              </a:p>
              <a:p>
                <a:pPr marL="742950" indent="-742950">
                  <a:buFont typeface="+mj-lt"/>
                  <a:buAutoNum type="arabicPeriod"/>
                </a:pPr>
                <a:r>
                  <a:rPr lang="en-US" sz="4400" dirty="0" smtClean="0"/>
                  <a:t>-9.66, -4.34</a:t>
                </a:r>
                <a:endParaRPr lang="en-US" sz="4400" dirty="0" smtClean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303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1656</TotalTime>
  <Words>151</Words>
  <Application>Microsoft Office PowerPoint</Application>
  <PresentationFormat>On-screen Show (4:3)</PresentationFormat>
  <Paragraphs>99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6.1 Quiz</vt:lpstr>
      <vt:lpstr>6.1 Homework Quiz</vt:lpstr>
      <vt:lpstr>Answers</vt:lpstr>
    </vt:vector>
  </TitlesOfParts>
  <Company>Andrews Academy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Geometry 1.1 Quiz</dc:title>
  <dc:creator>Richard  Wright</dc:creator>
  <cp:lastModifiedBy>Richard Wright</cp:lastModifiedBy>
  <cp:revision>91</cp:revision>
  <dcterms:created xsi:type="dcterms:W3CDTF">2010-08-17T17:31:29Z</dcterms:created>
  <dcterms:modified xsi:type="dcterms:W3CDTF">2012-04-19T19:49:01Z</dcterms:modified>
</cp:coreProperties>
</file>